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Genty Sans" panose="020B0604020202020204" charset="0"/>
      <p:regular r:id="rId21"/>
    </p:embeddedFont>
    <p:embeddedFont>
      <p:font typeface="Open Sans" panose="020B0606030504020204" pitchFamily="34" charset="0"/>
      <p:regular r:id="rId22"/>
    </p:embeddedFont>
    <p:embeddedFont>
      <p:font typeface="Open San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12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4.png"/><Relationship Id="rId5" Type="http://schemas.openxmlformats.org/officeDocument/2006/relationships/image" Target="../media/image19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0.pn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12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33.svg"/><Relationship Id="rId10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21.sv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5.png"/><Relationship Id="rId3" Type="http://schemas.openxmlformats.org/officeDocument/2006/relationships/image" Target="../media/image6.svg"/><Relationship Id="rId7" Type="http://schemas.openxmlformats.org/officeDocument/2006/relationships/image" Target="../media/image21.svg"/><Relationship Id="rId12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3.png"/><Relationship Id="rId5" Type="http://schemas.openxmlformats.org/officeDocument/2006/relationships/image" Target="../media/image19.svg"/><Relationship Id="rId10" Type="http://schemas.openxmlformats.org/officeDocument/2006/relationships/image" Target="../media/image52.png"/><Relationship Id="rId4" Type="http://schemas.openxmlformats.org/officeDocument/2006/relationships/image" Target="../media/image18.png"/><Relationship Id="rId9" Type="http://schemas.openxmlformats.org/officeDocument/2006/relationships/image" Target="../media/image2.sv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2.svg"/><Relationship Id="rId3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61.png"/><Relationship Id="rId2" Type="http://schemas.openxmlformats.org/officeDocument/2006/relationships/image" Target="../media/image5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0.svg"/><Relationship Id="rId5" Type="http://schemas.openxmlformats.org/officeDocument/2006/relationships/image" Target="../media/image19.svg"/><Relationship Id="rId15" Type="http://schemas.openxmlformats.org/officeDocument/2006/relationships/image" Target="../media/image27.svg"/><Relationship Id="rId10" Type="http://schemas.openxmlformats.org/officeDocument/2006/relationships/image" Target="../media/image59.png"/><Relationship Id="rId4" Type="http://schemas.openxmlformats.org/officeDocument/2006/relationships/image" Target="../media/image18.png"/><Relationship Id="rId9" Type="http://schemas.openxmlformats.org/officeDocument/2006/relationships/image" Target="../media/image25.sv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image" Target="../media/image6.svg"/><Relationship Id="rId7" Type="http://schemas.openxmlformats.org/officeDocument/2006/relationships/image" Target="../media/image60.svg"/><Relationship Id="rId12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2.svg"/><Relationship Id="rId5" Type="http://schemas.openxmlformats.org/officeDocument/2006/relationships/image" Target="../media/image19.svg"/><Relationship Id="rId10" Type="http://schemas.openxmlformats.org/officeDocument/2006/relationships/image" Target="../media/image61.png"/><Relationship Id="rId4" Type="http://schemas.openxmlformats.org/officeDocument/2006/relationships/image" Target="../media/image18.png"/><Relationship Id="rId9" Type="http://schemas.openxmlformats.org/officeDocument/2006/relationships/image" Target="../media/image65.svg"/><Relationship Id="rId14" Type="http://schemas.openxmlformats.org/officeDocument/2006/relationships/image" Target="../media/image6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.svg"/><Relationship Id="rId4" Type="http://schemas.openxmlformats.org/officeDocument/2006/relationships/image" Target="../media/image6.sv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6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9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svg"/><Relationship Id="rId7" Type="http://schemas.openxmlformats.org/officeDocument/2006/relationships/image" Target="../media/image3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21.svg"/><Relationship Id="rId5" Type="http://schemas.openxmlformats.org/officeDocument/2006/relationships/image" Target="../media/image33.svg"/><Relationship Id="rId10" Type="http://schemas.openxmlformats.org/officeDocument/2006/relationships/image" Target="../media/image20.png"/><Relationship Id="rId4" Type="http://schemas.openxmlformats.org/officeDocument/2006/relationships/image" Target="../media/image32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1815" y="-812970"/>
            <a:ext cx="2706185" cy="2797091"/>
          </a:xfrm>
          <a:custGeom>
            <a:avLst/>
            <a:gdLst/>
            <a:ahLst/>
            <a:cxnLst/>
            <a:rect l="l" t="t" r="r" b="b"/>
            <a:pathLst>
              <a:path w="2706185" h="2797091">
                <a:moveTo>
                  <a:pt x="0" y="0"/>
                </a:moveTo>
                <a:lnTo>
                  <a:pt x="2706185" y="0"/>
                </a:lnTo>
                <a:lnTo>
                  <a:pt x="2706185" y="2797091"/>
                </a:lnTo>
                <a:lnTo>
                  <a:pt x="0" y="2797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076390">
            <a:off x="-1265362" y="9058171"/>
            <a:ext cx="4026617" cy="3347125"/>
          </a:xfrm>
          <a:custGeom>
            <a:avLst/>
            <a:gdLst/>
            <a:ahLst/>
            <a:cxnLst/>
            <a:rect l="l" t="t" r="r" b="b"/>
            <a:pathLst>
              <a:path w="4026617" h="3347125">
                <a:moveTo>
                  <a:pt x="0" y="0"/>
                </a:moveTo>
                <a:lnTo>
                  <a:pt x="4026617" y="0"/>
                </a:lnTo>
                <a:lnTo>
                  <a:pt x="4026617" y="3347125"/>
                </a:lnTo>
                <a:lnTo>
                  <a:pt x="0" y="3347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162630" y="8392963"/>
            <a:ext cx="3125370" cy="1730674"/>
          </a:xfrm>
          <a:custGeom>
            <a:avLst/>
            <a:gdLst/>
            <a:ahLst/>
            <a:cxnLst/>
            <a:rect l="l" t="t" r="r" b="b"/>
            <a:pathLst>
              <a:path w="3125370" h="1730674">
                <a:moveTo>
                  <a:pt x="0" y="0"/>
                </a:moveTo>
                <a:lnTo>
                  <a:pt x="3125370" y="0"/>
                </a:lnTo>
                <a:lnTo>
                  <a:pt x="3125370" y="1730674"/>
                </a:lnTo>
                <a:lnTo>
                  <a:pt x="0" y="1730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0699992" y="2350904"/>
            <a:ext cx="6323734" cy="6373184"/>
            <a:chOff x="0" y="0"/>
            <a:chExt cx="812800" cy="8191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9156"/>
            </a:xfrm>
            <a:custGeom>
              <a:avLst/>
              <a:gdLst/>
              <a:ahLst/>
              <a:cxnLst/>
              <a:rect l="l" t="t" r="r" b="b"/>
              <a:pathLst>
                <a:path w="812800" h="819156">
                  <a:moveTo>
                    <a:pt x="28158" y="0"/>
                  </a:moveTo>
                  <a:lnTo>
                    <a:pt x="784642" y="0"/>
                  </a:lnTo>
                  <a:cubicBezTo>
                    <a:pt x="792110" y="0"/>
                    <a:pt x="799272" y="2967"/>
                    <a:pt x="804553" y="8247"/>
                  </a:cubicBezTo>
                  <a:cubicBezTo>
                    <a:pt x="809833" y="13528"/>
                    <a:pt x="812800" y="20690"/>
                    <a:pt x="812800" y="28158"/>
                  </a:cubicBezTo>
                  <a:lnTo>
                    <a:pt x="812800" y="790998"/>
                  </a:lnTo>
                  <a:cubicBezTo>
                    <a:pt x="812800" y="798466"/>
                    <a:pt x="809833" y="805628"/>
                    <a:pt x="804553" y="810909"/>
                  </a:cubicBezTo>
                  <a:cubicBezTo>
                    <a:pt x="799272" y="816189"/>
                    <a:pt x="792110" y="819156"/>
                    <a:pt x="784642" y="819156"/>
                  </a:cubicBezTo>
                  <a:lnTo>
                    <a:pt x="28158" y="819156"/>
                  </a:lnTo>
                  <a:cubicBezTo>
                    <a:pt x="20690" y="819156"/>
                    <a:pt x="13528" y="816189"/>
                    <a:pt x="8247" y="810909"/>
                  </a:cubicBezTo>
                  <a:cubicBezTo>
                    <a:pt x="2967" y="805628"/>
                    <a:pt x="0" y="798466"/>
                    <a:pt x="0" y="790998"/>
                  </a:cubicBezTo>
                  <a:lnTo>
                    <a:pt x="0" y="28158"/>
                  </a:lnTo>
                  <a:cubicBezTo>
                    <a:pt x="0" y="20690"/>
                    <a:pt x="2967" y="13528"/>
                    <a:pt x="8247" y="8247"/>
                  </a:cubicBezTo>
                  <a:cubicBezTo>
                    <a:pt x="13528" y="2967"/>
                    <a:pt x="20690" y="0"/>
                    <a:pt x="28158" y="0"/>
                  </a:cubicBezTo>
                  <a:close/>
                </a:path>
              </a:pathLst>
            </a:custGeom>
            <a:blipFill>
              <a:blip r:embed="rId8"/>
              <a:stretch>
                <a:fillRect l="-25517" r="-2551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113434"/>
            <a:ext cx="9174291" cy="1072739"/>
            <a:chOff x="0" y="0"/>
            <a:chExt cx="2416274" cy="2825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6274" cy="282532"/>
            </a:xfrm>
            <a:custGeom>
              <a:avLst/>
              <a:gdLst/>
              <a:ahLst/>
              <a:cxnLst/>
              <a:rect l="l" t="t" r="r" b="b"/>
              <a:pathLst>
                <a:path w="2416274" h="282532">
                  <a:moveTo>
                    <a:pt x="84387" y="0"/>
                  </a:moveTo>
                  <a:lnTo>
                    <a:pt x="2331887" y="0"/>
                  </a:lnTo>
                  <a:cubicBezTo>
                    <a:pt x="2378493" y="0"/>
                    <a:pt x="2416274" y="37781"/>
                    <a:pt x="2416274" y="84387"/>
                  </a:cubicBezTo>
                  <a:lnTo>
                    <a:pt x="2416274" y="198145"/>
                  </a:lnTo>
                  <a:cubicBezTo>
                    <a:pt x="2416274" y="244751"/>
                    <a:pt x="2378493" y="282532"/>
                    <a:pt x="2331887" y="282532"/>
                  </a:cubicBezTo>
                  <a:lnTo>
                    <a:pt x="84387" y="282532"/>
                  </a:lnTo>
                  <a:cubicBezTo>
                    <a:pt x="37781" y="282532"/>
                    <a:pt x="0" y="244751"/>
                    <a:pt x="0" y="198145"/>
                  </a:cubicBezTo>
                  <a:lnTo>
                    <a:pt x="0" y="84387"/>
                  </a:lnTo>
                  <a:cubicBezTo>
                    <a:pt x="0" y="37781"/>
                    <a:pt x="37781" y="0"/>
                    <a:pt x="84387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416274" cy="330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-956132" y="344779"/>
            <a:ext cx="3969664" cy="2198201"/>
          </a:xfrm>
          <a:custGeom>
            <a:avLst/>
            <a:gdLst/>
            <a:ahLst/>
            <a:cxnLst/>
            <a:rect l="l" t="t" r="r" b="b"/>
            <a:pathLst>
              <a:path w="3969664" h="2198201">
                <a:moveTo>
                  <a:pt x="0" y="0"/>
                </a:moveTo>
                <a:lnTo>
                  <a:pt x="3969664" y="0"/>
                </a:lnTo>
                <a:lnTo>
                  <a:pt x="3969664" y="2198201"/>
                </a:lnTo>
                <a:lnTo>
                  <a:pt x="0" y="2198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772480" y="7864130"/>
            <a:ext cx="3416985" cy="1679827"/>
          </a:xfrm>
          <a:custGeom>
            <a:avLst/>
            <a:gdLst/>
            <a:ahLst/>
            <a:cxnLst/>
            <a:rect l="l" t="t" r="r" b="b"/>
            <a:pathLst>
              <a:path w="3416985" h="1679827">
                <a:moveTo>
                  <a:pt x="0" y="0"/>
                </a:moveTo>
                <a:lnTo>
                  <a:pt x="3416985" y="0"/>
                </a:lnTo>
                <a:lnTo>
                  <a:pt x="3416985" y="1679827"/>
                </a:lnTo>
                <a:lnTo>
                  <a:pt x="0" y="1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6053832" y="7903001"/>
            <a:ext cx="3286329" cy="1602085"/>
          </a:xfrm>
          <a:custGeom>
            <a:avLst/>
            <a:gdLst/>
            <a:ahLst/>
            <a:cxnLst/>
            <a:rect l="l" t="t" r="r" b="b"/>
            <a:pathLst>
              <a:path w="3286329" h="1602085">
                <a:moveTo>
                  <a:pt x="0" y="0"/>
                </a:moveTo>
                <a:lnTo>
                  <a:pt x="3286329" y="0"/>
                </a:lnTo>
                <a:lnTo>
                  <a:pt x="3286329" y="1602085"/>
                </a:lnTo>
                <a:lnTo>
                  <a:pt x="0" y="1602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597346" y="2718104"/>
            <a:ext cx="803699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Proyecto: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7346" y="6318016"/>
            <a:ext cx="80369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Gestión de Aprendizaje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7346" y="4042079"/>
            <a:ext cx="8397158" cy="1495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49"/>
              </a:lnSpc>
            </a:pPr>
            <a:r>
              <a:rPr lang="en-US" sz="104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MentoraLMS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95301" flipH="1">
            <a:off x="-1523276" y="7669812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309777">
            <a:off x="14518505" y="-49814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244803">
            <a:off x="-671785" y="-581319"/>
            <a:ext cx="2570104" cy="2136399"/>
          </a:xfrm>
          <a:custGeom>
            <a:avLst/>
            <a:gdLst/>
            <a:ahLst/>
            <a:cxnLst/>
            <a:rect l="l" t="t" r="r" b="b"/>
            <a:pathLst>
              <a:path w="2570104" h="2136399">
                <a:moveTo>
                  <a:pt x="0" y="0"/>
                </a:moveTo>
                <a:lnTo>
                  <a:pt x="2570105" y="0"/>
                </a:lnTo>
                <a:lnTo>
                  <a:pt x="2570105" y="2136400"/>
                </a:lnTo>
                <a:lnTo>
                  <a:pt x="0" y="213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4807153">
            <a:off x="17104527" y="9371667"/>
            <a:ext cx="1758477" cy="1817547"/>
          </a:xfrm>
          <a:custGeom>
            <a:avLst/>
            <a:gdLst/>
            <a:ahLst/>
            <a:cxnLst/>
            <a:rect l="l" t="t" r="r" b="b"/>
            <a:pathLst>
              <a:path w="1758477" h="1817547">
                <a:moveTo>
                  <a:pt x="0" y="0"/>
                </a:moveTo>
                <a:lnTo>
                  <a:pt x="1758477" y="0"/>
                </a:lnTo>
                <a:lnTo>
                  <a:pt x="1758477" y="1817547"/>
                </a:lnTo>
                <a:lnTo>
                  <a:pt x="0" y="1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9397365" y="3082232"/>
            <a:ext cx="8019506" cy="6356149"/>
            <a:chOff x="0" y="0"/>
            <a:chExt cx="10692674" cy="8474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40750" y="79260"/>
              <a:ext cx="8691763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Sprints de 2 semanas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388758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61641" y="1468018"/>
              <a:ext cx="7620823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45 historias de usuario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2777391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40750" y="2856651"/>
              <a:ext cx="9051924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Validación continua con el cliente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329583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3"/>
                  </a:lnTo>
                  <a:lnTo>
                    <a:pt x="0" y="802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40750" y="4408844"/>
              <a:ext cx="6956450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Prototipado en Figma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5718341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3"/>
                  </a:lnTo>
                  <a:lnTo>
                    <a:pt x="0" y="802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61641" y="5797601"/>
              <a:ext cx="8770873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Revisión semanal del producto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7106975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40750" y="7186235"/>
              <a:ext cx="9051924" cy="1288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74"/>
                </a:lnSpc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Pruebas unitarias y de usabilidad</a:t>
              </a:r>
            </a:p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endParaRPr lang="en-US" sz="3228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77615" y="4794586"/>
            <a:ext cx="2985166" cy="1791100"/>
            <a:chOff x="0" y="0"/>
            <a:chExt cx="6350000" cy="381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0"/>
              <a:stretch>
                <a:fillRect t="-33333" b="-3333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12346" y="2538200"/>
            <a:ext cx="2605300" cy="260530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38373" y="7597950"/>
            <a:ext cx="4490280" cy="1133824"/>
            <a:chOff x="0" y="0"/>
            <a:chExt cx="15088735" cy="381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088735" cy="3810000"/>
            </a:xfrm>
            <a:custGeom>
              <a:avLst/>
              <a:gdLst/>
              <a:ahLst/>
              <a:cxnLst/>
              <a:rect l="l" t="t" r="r" b="b"/>
              <a:pathLst>
                <a:path w="15088735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675975" y="0"/>
                    <a:pt x="1508874" y="0"/>
                  </a:cubicBezTo>
                  <a:lnTo>
                    <a:pt x="13579861" y="0"/>
                  </a:lnTo>
                  <a:cubicBezTo>
                    <a:pt x="14412761" y="0"/>
                    <a:pt x="15088735" y="284480"/>
                    <a:pt x="15088735" y="635000"/>
                  </a:cubicBezTo>
                  <a:lnTo>
                    <a:pt x="15088735" y="3175000"/>
                  </a:lnTo>
                  <a:cubicBezTo>
                    <a:pt x="15088735" y="3525520"/>
                    <a:pt x="14412761" y="3810000"/>
                    <a:pt x="13579861" y="3810000"/>
                  </a:cubicBezTo>
                  <a:lnTo>
                    <a:pt x="1508874" y="3810000"/>
                  </a:lnTo>
                  <a:cubicBezTo>
                    <a:pt x="675975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2"/>
              <a:stretch>
                <a:fillRect t="-16345" b="-1634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444717" y="1165961"/>
            <a:ext cx="539856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Metodología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2089031"/>
            <a:ext cx="17259300" cy="7594092"/>
          </a:xfrm>
          <a:custGeom>
            <a:avLst/>
            <a:gdLst/>
            <a:ahLst/>
            <a:cxnLst/>
            <a:rect l="l" t="t" r="r" b="b"/>
            <a:pathLst>
              <a:path w="17259300" h="7594092">
                <a:moveTo>
                  <a:pt x="0" y="0"/>
                </a:moveTo>
                <a:lnTo>
                  <a:pt x="17259300" y="0"/>
                </a:lnTo>
                <a:lnTo>
                  <a:pt x="17259300" y="7594092"/>
                </a:lnTo>
                <a:lnTo>
                  <a:pt x="0" y="7594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6444717" y="533400"/>
            <a:ext cx="539856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Cronograma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88289" flipH="1">
            <a:off x="15199103" y="9684359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1"/>
                </a:lnTo>
                <a:lnTo>
                  <a:pt x="3236371" y="1792141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272409">
            <a:off x="-1058974" y="-670875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1213747" y="8094142"/>
            <a:ext cx="2427494" cy="3576419"/>
          </a:xfrm>
          <a:custGeom>
            <a:avLst/>
            <a:gdLst/>
            <a:ahLst/>
            <a:cxnLst/>
            <a:rect l="l" t="t" r="r" b="b"/>
            <a:pathLst>
              <a:path w="2427494" h="3576419">
                <a:moveTo>
                  <a:pt x="0" y="0"/>
                </a:moveTo>
                <a:lnTo>
                  <a:pt x="2427494" y="0"/>
                </a:lnTo>
                <a:lnTo>
                  <a:pt x="2427494" y="3576419"/>
                </a:lnTo>
                <a:lnTo>
                  <a:pt x="0" y="357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9435411">
            <a:off x="15533430" y="-222949"/>
            <a:ext cx="4555644" cy="2061429"/>
          </a:xfrm>
          <a:custGeom>
            <a:avLst/>
            <a:gdLst/>
            <a:ahLst/>
            <a:cxnLst/>
            <a:rect l="l" t="t" r="r" b="b"/>
            <a:pathLst>
              <a:path w="4555644" h="2061429">
                <a:moveTo>
                  <a:pt x="0" y="0"/>
                </a:moveTo>
                <a:lnTo>
                  <a:pt x="4555644" y="0"/>
                </a:lnTo>
                <a:lnTo>
                  <a:pt x="4555644" y="2061429"/>
                </a:lnTo>
                <a:lnTo>
                  <a:pt x="0" y="2061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371317" y="3161075"/>
            <a:ext cx="602169" cy="602169"/>
          </a:xfrm>
          <a:custGeom>
            <a:avLst/>
            <a:gdLst/>
            <a:ahLst/>
            <a:cxnLst/>
            <a:rect l="l" t="t" r="r" b="b"/>
            <a:pathLst>
              <a:path w="602169" h="602169">
                <a:moveTo>
                  <a:pt x="0" y="0"/>
                </a:moveTo>
                <a:lnTo>
                  <a:pt x="602170" y="0"/>
                </a:lnTo>
                <a:lnTo>
                  <a:pt x="602170" y="602170"/>
                </a:lnTo>
                <a:lnTo>
                  <a:pt x="0" y="602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71317" y="4202644"/>
            <a:ext cx="602169" cy="602169"/>
          </a:xfrm>
          <a:custGeom>
            <a:avLst/>
            <a:gdLst/>
            <a:ahLst/>
            <a:cxnLst/>
            <a:rect l="l" t="t" r="r" b="b"/>
            <a:pathLst>
              <a:path w="602169" h="602169">
                <a:moveTo>
                  <a:pt x="0" y="0"/>
                </a:moveTo>
                <a:lnTo>
                  <a:pt x="602170" y="0"/>
                </a:lnTo>
                <a:lnTo>
                  <a:pt x="602170" y="602169"/>
                </a:lnTo>
                <a:lnTo>
                  <a:pt x="0" y="602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371317" y="5242963"/>
            <a:ext cx="602169" cy="602169"/>
          </a:xfrm>
          <a:custGeom>
            <a:avLst/>
            <a:gdLst/>
            <a:ahLst/>
            <a:cxnLst/>
            <a:rect l="l" t="t" r="r" b="b"/>
            <a:pathLst>
              <a:path w="602169" h="602169">
                <a:moveTo>
                  <a:pt x="0" y="0"/>
                </a:moveTo>
                <a:lnTo>
                  <a:pt x="602170" y="0"/>
                </a:lnTo>
                <a:lnTo>
                  <a:pt x="602170" y="602169"/>
                </a:lnTo>
                <a:lnTo>
                  <a:pt x="0" y="602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71317" y="6284438"/>
            <a:ext cx="602169" cy="602169"/>
          </a:xfrm>
          <a:custGeom>
            <a:avLst/>
            <a:gdLst/>
            <a:ahLst/>
            <a:cxnLst/>
            <a:rect l="l" t="t" r="r" b="b"/>
            <a:pathLst>
              <a:path w="602169" h="602169">
                <a:moveTo>
                  <a:pt x="0" y="0"/>
                </a:moveTo>
                <a:lnTo>
                  <a:pt x="602170" y="0"/>
                </a:lnTo>
                <a:lnTo>
                  <a:pt x="602170" y="602169"/>
                </a:lnTo>
                <a:lnTo>
                  <a:pt x="0" y="6021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71317" y="7326006"/>
            <a:ext cx="602169" cy="602169"/>
          </a:xfrm>
          <a:custGeom>
            <a:avLst/>
            <a:gdLst/>
            <a:ahLst/>
            <a:cxnLst/>
            <a:rect l="l" t="t" r="r" b="b"/>
            <a:pathLst>
              <a:path w="602169" h="602169">
                <a:moveTo>
                  <a:pt x="0" y="0"/>
                </a:moveTo>
                <a:lnTo>
                  <a:pt x="602170" y="0"/>
                </a:lnTo>
                <a:lnTo>
                  <a:pt x="602170" y="602170"/>
                </a:lnTo>
                <a:lnTo>
                  <a:pt x="0" y="602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371317" y="8367481"/>
            <a:ext cx="602169" cy="602169"/>
          </a:xfrm>
          <a:custGeom>
            <a:avLst/>
            <a:gdLst/>
            <a:ahLst/>
            <a:cxnLst/>
            <a:rect l="l" t="t" r="r" b="b"/>
            <a:pathLst>
              <a:path w="602169" h="602169">
                <a:moveTo>
                  <a:pt x="0" y="0"/>
                </a:moveTo>
                <a:lnTo>
                  <a:pt x="602170" y="0"/>
                </a:lnTo>
                <a:lnTo>
                  <a:pt x="602170" y="602170"/>
                </a:lnTo>
                <a:lnTo>
                  <a:pt x="0" y="602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2975938" y="1028700"/>
            <a:ext cx="1233612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Arquitectura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615961" y="4011576"/>
            <a:ext cx="2803327" cy="1381599"/>
            <a:chOff x="0" y="0"/>
            <a:chExt cx="11763987" cy="57977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63987" cy="5797793"/>
            </a:xfrm>
            <a:custGeom>
              <a:avLst/>
              <a:gdLst/>
              <a:ahLst/>
              <a:cxnLst/>
              <a:rect l="l" t="t" r="r" b="b"/>
              <a:pathLst>
                <a:path w="11763987" h="5797793">
                  <a:moveTo>
                    <a:pt x="0" y="4831494"/>
                  </a:moveTo>
                  <a:lnTo>
                    <a:pt x="0" y="966299"/>
                  </a:lnTo>
                  <a:cubicBezTo>
                    <a:pt x="0" y="432902"/>
                    <a:pt x="527027" y="0"/>
                    <a:pt x="1176399" y="0"/>
                  </a:cubicBezTo>
                  <a:lnTo>
                    <a:pt x="10587588" y="0"/>
                  </a:lnTo>
                  <a:cubicBezTo>
                    <a:pt x="11236961" y="0"/>
                    <a:pt x="11763987" y="432902"/>
                    <a:pt x="11763987" y="966299"/>
                  </a:cubicBezTo>
                  <a:lnTo>
                    <a:pt x="11763987" y="4831494"/>
                  </a:lnTo>
                  <a:cubicBezTo>
                    <a:pt x="11763987" y="5364892"/>
                    <a:pt x="11236961" y="5797793"/>
                    <a:pt x="10587588" y="5797793"/>
                  </a:cubicBezTo>
                  <a:lnTo>
                    <a:pt x="1176399" y="5797793"/>
                  </a:lnTo>
                  <a:cubicBezTo>
                    <a:pt x="527027" y="5797793"/>
                    <a:pt x="0" y="5364892"/>
                    <a:pt x="0" y="4831494"/>
                  </a:cubicBezTo>
                  <a:close/>
                </a:path>
              </a:pathLst>
            </a:custGeom>
            <a:blipFill>
              <a:blip r:embed="rId10"/>
              <a:stretch>
                <a:fillRect t="-51452" b="-5145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18541" y="7627069"/>
            <a:ext cx="2280763" cy="1906490"/>
            <a:chOff x="0" y="0"/>
            <a:chExt cx="6350000" cy="530796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307966"/>
            </a:xfrm>
            <a:custGeom>
              <a:avLst/>
              <a:gdLst/>
              <a:ahLst/>
              <a:cxnLst/>
              <a:rect l="l" t="t" r="r" b="b"/>
              <a:pathLst>
                <a:path w="6350000" h="5307966">
                  <a:moveTo>
                    <a:pt x="0" y="4423305"/>
                  </a:moveTo>
                  <a:lnTo>
                    <a:pt x="0" y="884661"/>
                  </a:lnTo>
                  <a:cubicBezTo>
                    <a:pt x="0" y="396328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396328"/>
                    <a:pt x="6350000" y="884661"/>
                  </a:cubicBezTo>
                  <a:lnTo>
                    <a:pt x="6350000" y="4423305"/>
                  </a:lnTo>
                  <a:cubicBezTo>
                    <a:pt x="6350000" y="4911638"/>
                    <a:pt x="6065520" y="5307966"/>
                    <a:pt x="5715000" y="5307966"/>
                  </a:cubicBezTo>
                  <a:lnTo>
                    <a:pt x="635000" y="5307966"/>
                  </a:lnTo>
                  <a:cubicBezTo>
                    <a:pt x="284480" y="5307966"/>
                    <a:pt x="0" y="4911638"/>
                    <a:pt x="0" y="4423305"/>
                  </a:cubicBezTo>
                  <a:close/>
                </a:path>
              </a:pathLst>
            </a:custGeom>
            <a:blipFill>
              <a:blip r:embed="rId11"/>
              <a:stretch>
                <a:fillRect t="-500" b="-50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64660" y="7385451"/>
            <a:ext cx="3074181" cy="1370134"/>
            <a:chOff x="0" y="0"/>
            <a:chExt cx="9463558" cy="42178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63558" cy="4217821"/>
            </a:xfrm>
            <a:custGeom>
              <a:avLst/>
              <a:gdLst/>
              <a:ahLst/>
              <a:cxnLst/>
              <a:rect l="l" t="t" r="r" b="b"/>
              <a:pathLst>
                <a:path w="9463558" h="4217821">
                  <a:moveTo>
                    <a:pt x="0" y="3514851"/>
                  </a:moveTo>
                  <a:lnTo>
                    <a:pt x="0" y="702970"/>
                  </a:lnTo>
                  <a:cubicBezTo>
                    <a:pt x="0" y="314931"/>
                    <a:pt x="423967" y="0"/>
                    <a:pt x="946356" y="0"/>
                  </a:cubicBezTo>
                  <a:lnTo>
                    <a:pt x="8517203" y="0"/>
                  </a:lnTo>
                  <a:cubicBezTo>
                    <a:pt x="9039591" y="0"/>
                    <a:pt x="9463558" y="314931"/>
                    <a:pt x="9463558" y="702970"/>
                  </a:cubicBezTo>
                  <a:lnTo>
                    <a:pt x="9463558" y="3514851"/>
                  </a:lnTo>
                  <a:cubicBezTo>
                    <a:pt x="9463558" y="3902891"/>
                    <a:pt x="9039591" y="4217821"/>
                    <a:pt x="8517203" y="4217821"/>
                  </a:cubicBezTo>
                  <a:lnTo>
                    <a:pt x="946356" y="4217821"/>
                  </a:lnTo>
                  <a:cubicBezTo>
                    <a:pt x="423967" y="4217821"/>
                    <a:pt x="0" y="3902891"/>
                    <a:pt x="0" y="3514851"/>
                  </a:cubicBezTo>
                  <a:close/>
                </a:path>
              </a:pathLst>
            </a:custGeom>
            <a:blipFill>
              <a:blip r:embed="rId12"/>
              <a:stretch>
                <a:fillRect t="-12262" b="-1226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402711" y="2963693"/>
            <a:ext cx="2466880" cy="1480128"/>
            <a:chOff x="0" y="0"/>
            <a:chExt cx="6350000" cy="381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3"/>
              <a:stretch>
                <a:fillRect t="-32022" b="-4746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02711" y="5876329"/>
            <a:ext cx="3232466" cy="816218"/>
            <a:chOff x="0" y="0"/>
            <a:chExt cx="15088735" cy="381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088735" cy="3810000"/>
            </a:xfrm>
            <a:custGeom>
              <a:avLst/>
              <a:gdLst/>
              <a:ahLst/>
              <a:cxnLst/>
              <a:rect l="l" t="t" r="r" b="b"/>
              <a:pathLst>
                <a:path w="15088735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675975" y="0"/>
                    <a:pt x="1508874" y="0"/>
                  </a:cubicBezTo>
                  <a:lnTo>
                    <a:pt x="13579861" y="0"/>
                  </a:lnTo>
                  <a:cubicBezTo>
                    <a:pt x="14412761" y="0"/>
                    <a:pt x="15088735" y="284480"/>
                    <a:pt x="15088735" y="635000"/>
                  </a:cubicBezTo>
                  <a:lnTo>
                    <a:pt x="15088735" y="3175000"/>
                  </a:lnTo>
                  <a:cubicBezTo>
                    <a:pt x="15088735" y="3525520"/>
                    <a:pt x="14412761" y="3810000"/>
                    <a:pt x="13579861" y="3810000"/>
                  </a:cubicBezTo>
                  <a:lnTo>
                    <a:pt x="1508874" y="3810000"/>
                  </a:lnTo>
                  <a:cubicBezTo>
                    <a:pt x="675975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4"/>
              <a:stretch>
                <a:fillRect t="-148014" b="-14801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601880" y="3220520"/>
            <a:ext cx="5892639" cy="48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4"/>
              </a:lnSpc>
              <a:spcBef>
                <a:spcPct val="0"/>
              </a:spcBef>
            </a:pPr>
            <a:r>
              <a:rPr lang="en-US" sz="3228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Arquitectura MVC (Laravel)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42548" y="4262089"/>
            <a:ext cx="7398642" cy="48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4"/>
              </a:lnSpc>
              <a:spcBef>
                <a:spcPct val="0"/>
              </a:spcBef>
            </a:pPr>
            <a:r>
              <a:rPr lang="en-US" sz="3228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Base de datos en MySQL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01880" y="5302408"/>
            <a:ext cx="8442302" cy="48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4"/>
              </a:lnSpc>
              <a:spcBef>
                <a:spcPct val="0"/>
              </a:spcBef>
            </a:pPr>
            <a:r>
              <a:rPr lang="en-US" sz="3228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Backend: controladores, políticas, vistas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01880" y="6343883"/>
            <a:ext cx="6128996" cy="48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4"/>
              </a:lnSpc>
              <a:spcBef>
                <a:spcPct val="0"/>
              </a:spcBef>
            </a:pPr>
            <a:r>
              <a:rPr lang="en-US" sz="3228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Frontend: Blade, Boostrap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42548" y="7385451"/>
            <a:ext cx="5951970" cy="48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4"/>
              </a:lnSpc>
              <a:spcBef>
                <a:spcPct val="0"/>
              </a:spcBef>
            </a:pPr>
            <a:r>
              <a:rPr lang="en-US" sz="3228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Seguridad: SSL en Hostinger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01880" y="8426926"/>
            <a:ext cx="6338742" cy="48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4"/>
              </a:lnSpc>
              <a:spcBef>
                <a:spcPct val="0"/>
              </a:spcBef>
            </a:pPr>
            <a:r>
              <a:rPr lang="en-US" sz="3228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Encriptación de contraseñas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5357" flipH="1">
            <a:off x="-1882809" y="8515166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309777">
            <a:off x="14518505" y="-49814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244803">
            <a:off x="-671785" y="-581319"/>
            <a:ext cx="2570104" cy="2136399"/>
          </a:xfrm>
          <a:custGeom>
            <a:avLst/>
            <a:gdLst/>
            <a:ahLst/>
            <a:cxnLst/>
            <a:rect l="l" t="t" r="r" b="b"/>
            <a:pathLst>
              <a:path w="2570104" h="2136399">
                <a:moveTo>
                  <a:pt x="0" y="0"/>
                </a:moveTo>
                <a:lnTo>
                  <a:pt x="2570105" y="0"/>
                </a:lnTo>
                <a:lnTo>
                  <a:pt x="2570105" y="2136400"/>
                </a:lnTo>
                <a:lnTo>
                  <a:pt x="0" y="213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028700" y="2886279"/>
            <a:ext cx="6627980" cy="602169"/>
            <a:chOff x="0" y="0"/>
            <a:chExt cx="8837307" cy="8028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40750" y="79260"/>
              <a:ext cx="7196557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Backend: PHP, Laravel 10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927847"/>
            <a:ext cx="6627980" cy="602169"/>
            <a:chOff x="0" y="0"/>
            <a:chExt cx="8837307" cy="802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61641" y="79260"/>
              <a:ext cx="7275666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Frontend: Boostrap 5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969322"/>
            <a:ext cx="5881052" cy="602169"/>
            <a:chOff x="0" y="0"/>
            <a:chExt cx="7841402" cy="8028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40750" y="79260"/>
              <a:ext cx="6200652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Base de Datos: MySQL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4807153">
            <a:off x="14419658" y="9371667"/>
            <a:ext cx="1758477" cy="1817547"/>
          </a:xfrm>
          <a:custGeom>
            <a:avLst/>
            <a:gdLst/>
            <a:ahLst/>
            <a:cxnLst/>
            <a:rect l="l" t="t" r="r" b="b"/>
            <a:pathLst>
              <a:path w="1758477" h="1817547">
                <a:moveTo>
                  <a:pt x="0" y="0"/>
                </a:moveTo>
                <a:lnTo>
                  <a:pt x="1758477" y="0"/>
                </a:lnTo>
                <a:lnTo>
                  <a:pt x="1758477" y="1817547"/>
                </a:lnTo>
                <a:lnTo>
                  <a:pt x="0" y="1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1028700" y="6010798"/>
            <a:ext cx="7231654" cy="602169"/>
            <a:chOff x="0" y="0"/>
            <a:chExt cx="9642206" cy="8028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640750" y="79260"/>
              <a:ext cx="8001456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Herramientas: GitHub, Figma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7052273"/>
            <a:ext cx="8829679" cy="602169"/>
            <a:chOff x="0" y="0"/>
            <a:chExt cx="11772905" cy="80289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61641" y="79260"/>
              <a:ext cx="10211264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Despliegue: Hostinger, PHPMyAdmin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8092592"/>
            <a:ext cx="8332301" cy="602169"/>
            <a:chOff x="0" y="0"/>
            <a:chExt cx="11109734" cy="8028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61641" y="79260"/>
              <a:ext cx="9548093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Colaboración: Discord, JIRA, Notion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999035" y="3480637"/>
            <a:ext cx="3374024" cy="1662863"/>
            <a:chOff x="0" y="0"/>
            <a:chExt cx="11763987" cy="57977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63987" cy="5797793"/>
            </a:xfrm>
            <a:custGeom>
              <a:avLst/>
              <a:gdLst/>
              <a:ahLst/>
              <a:cxnLst/>
              <a:rect l="l" t="t" r="r" b="b"/>
              <a:pathLst>
                <a:path w="11763987" h="5797793">
                  <a:moveTo>
                    <a:pt x="0" y="4831494"/>
                  </a:moveTo>
                  <a:lnTo>
                    <a:pt x="0" y="966299"/>
                  </a:lnTo>
                  <a:cubicBezTo>
                    <a:pt x="0" y="432902"/>
                    <a:pt x="527027" y="0"/>
                    <a:pt x="1176399" y="0"/>
                  </a:cubicBezTo>
                  <a:lnTo>
                    <a:pt x="10587588" y="0"/>
                  </a:lnTo>
                  <a:cubicBezTo>
                    <a:pt x="11236961" y="0"/>
                    <a:pt x="11763987" y="432902"/>
                    <a:pt x="11763987" y="966299"/>
                  </a:cubicBezTo>
                  <a:lnTo>
                    <a:pt x="11763987" y="4831494"/>
                  </a:lnTo>
                  <a:cubicBezTo>
                    <a:pt x="11763987" y="5364892"/>
                    <a:pt x="11236961" y="5797793"/>
                    <a:pt x="10587588" y="5797793"/>
                  </a:cubicBezTo>
                  <a:lnTo>
                    <a:pt x="1176399" y="5797793"/>
                  </a:lnTo>
                  <a:cubicBezTo>
                    <a:pt x="527027" y="5797793"/>
                    <a:pt x="0" y="5364892"/>
                    <a:pt x="0" y="4831494"/>
                  </a:cubicBezTo>
                  <a:close/>
                </a:path>
              </a:pathLst>
            </a:custGeom>
            <a:blipFill>
              <a:blip r:embed="rId10"/>
              <a:stretch>
                <a:fillRect t="-726" b="-72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659421" y="7351810"/>
            <a:ext cx="2280763" cy="1906490"/>
            <a:chOff x="0" y="0"/>
            <a:chExt cx="6350000" cy="530796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307966"/>
            </a:xfrm>
            <a:custGeom>
              <a:avLst/>
              <a:gdLst/>
              <a:ahLst/>
              <a:cxnLst/>
              <a:rect l="l" t="t" r="r" b="b"/>
              <a:pathLst>
                <a:path w="6350000" h="5307966">
                  <a:moveTo>
                    <a:pt x="0" y="4423305"/>
                  </a:moveTo>
                  <a:lnTo>
                    <a:pt x="0" y="884661"/>
                  </a:lnTo>
                  <a:cubicBezTo>
                    <a:pt x="0" y="396328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396328"/>
                    <a:pt x="6350000" y="884661"/>
                  </a:cubicBezTo>
                  <a:lnTo>
                    <a:pt x="6350000" y="4423305"/>
                  </a:lnTo>
                  <a:cubicBezTo>
                    <a:pt x="6350000" y="4911638"/>
                    <a:pt x="6065520" y="5307966"/>
                    <a:pt x="5715000" y="5307966"/>
                  </a:cubicBezTo>
                  <a:lnTo>
                    <a:pt x="635000" y="5307966"/>
                  </a:lnTo>
                  <a:cubicBezTo>
                    <a:pt x="284480" y="5307966"/>
                    <a:pt x="0" y="4911638"/>
                    <a:pt x="0" y="4423305"/>
                  </a:cubicBezTo>
                  <a:close/>
                </a:path>
              </a:pathLst>
            </a:custGeom>
            <a:blipFill>
              <a:blip r:embed="rId11"/>
              <a:stretch>
                <a:fillRect t="-9815" b="-981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88793" y="6233041"/>
            <a:ext cx="2913569" cy="1421401"/>
            <a:chOff x="0" y="0"/>
            <a:chExt cx="10634729" cy="518821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34729" cy="5188212"/>
            </a:xfrm>
            <a:custGeom>
              <a:avLst/>
              <a:gdLst/>
              <a:ahLst/>
              <a:cxnLst/>
              <a:rect l="l" t="t" r="r" b="b"/>
              <a:pathLst>
                <a:path w="10634729" h="5188212">
                  <a:moveTo>
                    <a:pt x="0" y="4323510"/>
                  </a:moveTo>
                  <a:lnTo>
                    <a:pt x="0" y="864702"/>
                  </a:lnTo>
                  <a:cubicBezTo>
                    <a:pt x="0" y="387386"/>
                    <a:pt x="476436" y="0"/>
                    <a:pt x="1063473" y="0"/>
                  </a:cubicBezTo>
                  <a:lnTo>
                    <a:pt x="9571256" y="0"/>
                  </a:lnTo>
                  <a:cubicBezTo>
                    <a:pt x="10158293" y="0"/>
                    <a:pt x="10634729" y="387386"/>
                    <a:pt x="10634729" y="864702"/>
                  </a:cubicBezTo>
                  <a:lnTo>
                    <a:pt x="10634729" y="4323510"/>
                  </a:lnTo>
                  <a:cubicBezTo>
                    <a:pt x="10634729" y="4800825"/>
                    <a:pt x="10158293" y="5188212"/>
                    <a:pt x="9571256" y="5188212"/>
                  </a:cubicBezTo>
                  <a:lnTo>
                    <a:pt x="1063473" y="5188212"/>
                  </a:lnTo>
                  <a:cubicBezTo>
                    <a:pt x="476436" y="5188212"/>
                    <a:pt x="0" y="4800825"/>
                    <a:pt x="0" y="4323510"/>
                  </a:cubicBezTo>
                  <a:close/>
                </a:path>
              </a:pathLst>
            </a:custGeom>
            <a:blipFill>
              <a:blip r:embed="rId12"/>
              <a:stretch>
                <a:fillRect t="-14055" b="-140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884980" y="2264484"/>
            <a:ext cx="1829644" cy="1663364"/>
            <a:chOff x="0" y="0"/>
            <a:chExt cx="6350000" cy="57729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5772903"/>
            </a:xfrm>
            <a:custGeom>
              <a:avLst/>
              <a:gdLst/>
              <a:ahLst/>
              <a:cxnLst/>
              <a:rect l="l" t="t" r="r" b="b"/>
              <a:pathLst>
                <a:path w="6350000" h="5772903">
                  <a:moveTo>
                    <a:pt x="0" y="4810752"/>
                  </a:moveTo>
                  <a:lnTo>
                    <a:pt x="0" y="962150"/>
                  </a:lnTo>
                  <a:cubicBezTo>
                    <a:pt x="0" y="431043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431043"/>
                    <a:pt x="6350000" y="962150"/>
                  </a:cubicBezTo>
                  <a:lnTo>
                    <a:pt x="6350000" y="4810752"/>
                  </a:lnTo>
                  <a:cubicBezTo>
                    <a:pt x="6350000" y="5341860"/>
                    <a:pt x="6065520" y="5772903"/>
                    <a:pt x="5715000" y="5772903"/>
                  </a:cubicBezTo>
                  <a:lnTo>
                    <a:pt x="635000" y="5772903"/>
                  </a:lnTo>
                  <a:cubicBezTo>
                    <a:pt x="284480" y="5772903"/>
                    <a:pt x="0" y="5341860"/>
                    <a:pt x="0" y="4810752"/>
                  </a:cubicBezTo>
                  <a:close/>
                </a:path>
              </a:pathLst>
            </a:custGeom>
            <a:blipFill>
              <a:blip r:embed="rId13"/>
              <a:stretch>
                <a:fillRect t="-4998" b="-499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031764" y="4862236"/>
            <a:ext cx="3218855" cy="1750730"/>
            <a:chOff x="0" y="0"/>
            <a:chExt cx="15088735" cy="820674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088735" cy="8206741"/>
            </a:xfrm>
            <a:custGeom>
              <a:avLst/>
              <a:gdLst/>
              <a:ahLst/>
              <a:cxnLst/>
              <a:rect l="l" t="t" r="r" b="b"/>
              <a:pathLst>
                <a:path w="15088735" h="8206741">
                  <a:moveTo>
                    <a:pt x="0" y="6838951"/>
                  </a:moveTo>
                  <a:lnTo>
                    <a:pt x="0" y="1367790"/>
                  </a:lnTo>
                  <a:cubicBezTo>
                    <a:pt x="0" y="612770"/>
                    <a:pt x="675975" y="0"/>
                    <a:pt x="1508874" y="0"/>
                  </a:cubicBezTo>
                  <a:lnTo>
                    <a:pt x="13579861" y="0"/>
                  </a:lnTo>
                  <a:cubicBezTo>
                    <a:pt x="14412761" y="0"/>
                    <a:pt x="15088735" y="612770"/>
                    <a:pt x="15088735" y="1367790"/>
                  </a:cubicBezTo>
                  <a:lnTo>
                    <a:pt x="15088735" y="6838951"/>
                  </a:lnTo>
                  <a:cubicBezTo>
                    <a:pt x="15088735" y="7593971"/>
                    <a:pt x="14412761" y="8206741"/>
                    <a:pt x="13579861" y="8206741"/>
                  </a:cubicBezTo>
                  <a:lnTo>
                    <a:pt x="1508874" y="8206741"/>
                  </a:lnTo>
                  <a:cubicBezTo>
                    <a:pt x="675975" y="8206741"/>
                    <a:pt x="0" y="7593971"/>
                    <a:pt x="0" y="6838951"/>
                  </a:cubicBezTo>
                  <a:close/>
                </a:path>
              </a:pathLst>
            </a:custGeom>
            <a:blipFill>
              <a:blip r:embed="rId14"/>
              <a:stretch>
                <a:fillRect t="-41928" b="-4192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216239" y="1028700"/>
            <a:ext cx="764214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Stack Tecnológico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51580" flipH="1">
            <a:off x="15654310" y="61273"/>
            <a:ext cx="2856556" cy="1581818"/>
          </a:xfrm>
          <a:custGeom>
            <a:avLst/>
            <a:gdLst/>
            <a:ahLst/>
            <a:cxnLst/>
            <a:rect l="l" t="t" r="r" b="b"/>
            <a:pathLst>
              <a:path w="2856556" h="1581818">
                <a:moveTo>
                  <a:pt x="2856556" y="0"/>
                </a:moveTo>
                <a:lnTo>
                  <a:pt x="0" y="0"/>
                </a:lnTo>
                <a:lnTo>
                  <a:pt x="0" y="1581818"/>
                </a:lnTo>
                <a:lnTo>
                  <a:pt x="2856556" y="1581818"/>
                </a:lnTo>
                <a:lnTo>
                  <a:pt x="28565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579867" y="-2896544"/>
            <a:ext cx="2822166" cy="4157887"/>
          </a:xfrm>
          <a:custGeom>
            <a:avLst/>
            <a:gdLst/>
            <a:ahLst/>
            <a:cxnLst/>
            <a:rect l="l" t="t" r="r" b="b"/>
            <a:pathLst>
              <a:path w="2822166" h="4157887">
                <a:moveTo>
                  <a:pt x="0" y="0"/>
                </a:moveTo>
                <a:lnTo>
                  <a:pt x="2822166" y="0"/>
                </a:lnTo>
                <a:lnTo>
                  <a:pt x="2822166" y="4157887"/>
                </a:lnTo>
                <a:lnTo>
                  <a:pt x="0" y="4157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4807153">
            <a:off x="15946937" y="9236607"/>
            <a:ext cx="1758477" cy="1817547"/>
          </a:xfrm>
          <a:custGeom>
            <a:avLst/>
            <a:gdLst/>
            <a:ahLst/>
            <a:cxnLst/>
            <a:rect l="l" t="t" r="r" b="b"/>
            <a:pathLst>
              <a:path w="1758477" h="1817547">
                <a:moveTo>
                  <a:pt x="0" y="0"/>
                </a:moveTo>
                <a:lnTo>
                  <a:pt x="1758477" y="0"/>
                </a:lnTo>
                <a:lnTo>
                  <a:pt x="1758477" y="1817547"/>
                </a:lnTo>
                <a:lnTo>
                  <a:pt x="0" y="1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581547" y="2367173"/>
            <a:ext cx="9677753" cy="6246166"/>
          </a:xfrm>
          <a:custGeom>
            <a:avLst/>
            <a:gdLst/>
            <a:ahLst/>
            <a:cxnLst/>
            <a:rect l="l" t="t" r="r" b="b"/>
            <a:pathLst>
              <a:path w="9677753" h="6246166">
                <a:moveTo>
                  <a:pt x="0" y="0"/>
                </a:moveTo>
                <a:lnTo>
                  <a:pt x="9677753" y="0"/>
                </a:lnTo>
                <a:lnTo>
                  <a:pt x="9677753" y="6246166"/>
                </a:lnTo>
                <a:lnTo>
                  <a:pt x="0" y="6246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28700" y="3159682"/>
            <a:ext cx="5737620" cy="6338567"/>
          </a:xfrm>
          <a:custGeom>
            <a:avLst/>
            <a:gdLst/>
            <a:ahLst/>
            <a:cxnLst/>
            <a:rect l="l" t="t" r="r" b="b"/>
            <a:pathLst>
              <a:path w="5737620" h="6338567">
                <a:moveTo>
                  <a:pt x="0" y="0"/>
                </a:moveTo>
                <a:lnTo>
                  <a:pt x="5737620" y="0"/>
                </a:lnTo>
                <a:lnTo>
                  <a:pt x="5737620" y="6338567"/>
                </a:lnTo>
                <a:lnTo>
                  <a:pt x="0" y="63385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990950" y="1531474"/>
            <a:ext cx="3152319" cy="99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Github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53315" flipH="1">
            <a:off x="-1594838" y="9390930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309777">
            <a:off x="13683566" y="-36023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627211">
            <a:off x="15784347" y="8271978"/>
            <a:ext cx="2831517" cy="2353699"/>
          </a:xfrm>
          <a:custGeom>
            <a:avLst/>
            <a:gdLst/>
            <a:ahLst/>
            <a:cxnLst/>
            <a:rect l="l" t="t" r="r" b="b"/>
            <a:pathLst>
              <a:path w="2831517" h="2353699">
                <a:moveTo>
                  <a:pt x="0" y="0"/>
                </a:moveTo>
                <a:lnTo>
                  <a:pt x="2831518" y="0"/>
                </a:lnTo>
                <a:lnTo>
                  <a:pt x="2831518" y="2353699"/>
                </a:lnTo>
                <a:lnTo>
                  <a:pt x="0" y="2353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718015">
            <a:off x="257639" y="-958485"/>
            <a:ext cx="877343" cy="2533842"/>
          </a:xfrm>
          <a:custGeom>
            <a:avLst/>
            <a:gdLst/>
            <a:ahLst/>
            <a:cxnLst/>
            <a:rect l="l" t="t" r="r" b="b"/>
            <a:pathLst>
              <a:path w="877343" h="2533842">
                <a:moveTo>
                  <a:pt x="0" y="0"/>
                </a:moveTo>
                <a:lnTo>
                  <a:pt x="877343" y="0"/>
                </a:lnTo>
                <a:lnTo>
                  <a:pt x="877343" y="2533843"/>
                </a:lnTo>
                <a:lnTo>
                  <a:pt x="0" y="2533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028700" y="4474363"/>
            <a:ext cx="2041594" cy="1467173"/>
            <a:chOff x="0" y="0"/>
            <a:chExt cx="1137371" cy="8173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200753"/>
            <a:ext cx="2041594" cy="1467173"/>
            <a:chOff x="0" y="0"/>
            <a:chExt cx="1137371" cy="8173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90005" y="4725032"/>
            <a:ext cx="899898" cy="899898"/>
          </a:xfrm>
          <a:custGeom>
            <a:avLst/>
            <a:gdLst/>
            <a:ahLst/>
            <a:cxnLst/>
            <a:rect l="l" t="t" r="r" b="b"/>
            <a:pathLst>
              <a:path w="899898" h="899898">
                <a:moveTo>
                  <a:pt x="0" y="0"/>
                </a:moveTo>
                <a:lnTo>
                  <a:pt x="899898" y="0"/>
                </a:lnTo>
                <a:lnTo>
                  <a:pt x="899898" y="899898"/>
                </a:lnTo>
                <a:lnTo>
                  <a:pt x="0" y="899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2378272" y="1363099"/>
            <a:ext cx="1074090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Vistas y Funcionalidades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50413" y="4758018"/>
            <a:ext cx="315592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Asignación de Docentes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50413" y="6380001"/>
            <a:ext cx="315592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G</a:t>
            </a:r>
            <a:r>
              <a:rPr lang="en-US" sz="3553" b="1" u="none" strike="noStrike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estión de cursos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235011" y="4474363"/>
            <a:ext cx="2041594" cy="1467173"/>
            <a:chOff x="0" y="0"/>
            <a:chExt cx="1137371" cy="8173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35011" y="6200753"/>
            <a:ext cx="2041594" cy="1467173"/>
            <a:chOff x="0" y="0"/>
            <a:chExt cx="1137371" cy="8173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511539" y="6380001"/>
            <a:ext cx="3060399" cy="1076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</a:t>
            </a:r>
            <a:r>
              <a:rPr lang="en-US" sz="3553" b="1" u="none" strike="noStrike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ertificados</a:t>
            </a:r>
            <a:r>
              <a:rPr lang="en-US" sz="3553" b="1" u="none" strike="noStrike" dirty="0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 </a:t>
            </a:r>
            <a:r>
              <a:rPr lang="en-US" sz="3553" b="1" u="none" strike="noStrike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Digitales</a:t>
            </a:r>
            <a:endParaRPr lang="en-US" sz="3553" b="1" u="none" strike="noStrike" dirty="0">
              <a:solidFill>
                <a:srgbClr val="FFFFFF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01738" y="4688122"/>
            <a:ext cx="31702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</a:t>
            </a:r>
            <a:r>
              <a:rPr lang="en-US" sz="3553" b="1" u="none" strike="noStrike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reación de usuarios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833185" y="5415874"/>
            <a:ext cx="2041594" cy="1467173"/>
            <a:chOff x="0" y="0"/>
            <a:chExt cx="1137371" cy="8173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862489" y="5646415"/>
            <a:ext cx="306312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Est</a:t>
            </a:r>
            <a:r>
              <a:rPr lang="en-US" sz="3553" b="1" u="none" strike="noStrike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adísticas</a:t>
            </a:r>
            <a:r>
              <a:rPr lang="en-US" sz="3553" b="1" u="none" strike="noStrike" dirty="0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 </a:t>
            </a:r>
            <a:r>
              <a:rPr lang="en-US" sz="3553" b="1" u="none" strike="noStrike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básicas</a:t>
            </a:r>
            <a:endParaRPr lang="en-US" sz="3553" b="1" u="none" strike="noStrike" dirty="0">
              <a:solidFill>
                <a:srgbClr val="FFFFFF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3383751"/>
            <a:ext cx="102055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Vista Administrador (Ideomaker)</a:t>
            </a:r>
          </a:p>
        </p:txBody>
      </p:sp>
      <p:sp>
        <p:nvSpPr>
          <p:cNvPr id="29" name="Freeform 29"/>
          <p:cNvSpPr/>
          <p:nvPr/>
        </p:nvSpPr>
        <p:spPr>
          <a:xfrm>
            <a:off x="7839016" y="6496763"/>
            <a:ext cx="833583" cy="875153"/>
          </a:xfrm>
          <a:custGeom>
            <a:avLst/>
            <a:gdLst/>
            <a:ahLst/>
            <a:cxnLst/>
            <a:rect l="l" t="t" r="r" b="b"/>
            <a:pathLst>
              <a:path w="833583" h="875153">
                <a:moveTo>
                  <a:pt x="0" y="0"/>
                </a:moveTo>
                <a:lnTo>
                  <a:pt x="833584" y="0"/>
                </a:lnTo>
                <a:lnTo>
                  <a:pt x="833584" y="875153"/>
                </a:lnTo>
                <a:lnTo>
                  <a:pt x="0" y="875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>
            <a:off x="1658456" y="6544626"/>
            <a:ext cx="831447" cy="827290"/>
          </a:xfrm>
          <a:custGeom>
            <a:avLst/>
            <a:gdLst/>
            <a:ahLst/>
            <a:cxnLst/>
            <a:rect l="l" t="t" r="r" b="b"/>
            <a:pathLst>
              <a:path w="831447" h="827290">
                <a:moveTo>
                  <a:pt x="0" y="0"/>
                </a:moveTo>
                <a:lnTo>
                  <a:pt x="831447" y="0"/>
                </a:lnTo>
                <a:lnTo>
                  <a:pt x="831447" y="827290"/>
                </a:lnTo>
                <a:lnTo>
                  <a:pt x="0" y="827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1" name="Freeform 31"/>
          <p:cNvSpPr/>
          <p:nvPr/>
        </p:nvSpPr>
        <p:spPr>
          <a:xfrm>
            <a:off x="7867462" y="4866324"/>
            <a:ext cx="852366" cy="758606"/>
          </a:xfrm>
          <a:custGeom>
            <a:avLst/>
            <a:gdLst/>
            <a:ahLst/>
            <a:cxnLst/>
            <a:rect l="l" t="t" r="r" b="b"/>
            <a:pathLst>
              <a:path w="852366" h="758606">
                <a:moveTo>
                  <a:pt x="0" y="0"/>
                </a:moveTo>
                <a:lnTo>
                  <a:pt x="852366" y="0"/>
                </a:lnTo>
                <a:lnTo>
                  <a:pt x="852366" y="758606"/>
                </a:lnTo>
                <a:lnTo>
                  <a:pt x="0" y="7586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68692" y="5595096"/>
            <a:ext cx="1108728" cy="11087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05918" flipH="1">
            <a:off x="16363380" y="8359877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1"/>
                </a:lnTo>
                <a:lnTo>
                  <a:pt x="3236371" y="1792141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309777">
            <a:off x="13683566" y="-36023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627211">
            <a:off x="-783042" y="8419615"/>
            <a:ext cx="2831517" cy="2353699"/>
          </a:xfrm>
          <a:custGeom>
            <a:avLst/>
            <a:gdLst/>
            <a:ahLst/>
            <a:cxnLst/>
            <a:rect l="l" t="t" r="r" b="b"/>
            <a:pathLst>
              <a:path w="2831517" h="2353699">
                <a:moveTo>
                  <a:pt x="0" y="0"/>
                </a:moveTo>
                <a:lnTo>
                  <a:pt x="2831518" y="0"/>
                </a:lnTo>
                <a:lnTo>
                  <a:pt x="2831518" y="2353699"/>
                </a:lnTo>
                <a:lnTo>
                  <a:pt x="0" y="2353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028700" y="4474363"/>
            <a:ext cx="2041594" cy="1467173"/>
            <a:chOff x="0" y="0"/>
            <a:chExt cx="1137371" cy="8173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200753"/>
            <a:ext cx="2041594" cy="1467173"/>
            <a:chOff x="0" y="0"/>
            <a:chExt cx="1137371" cy="8173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78272" y="1363099"/>
            <a:ext cx="1074090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Vistas y Funcionalidades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50413" y="4758018"/>
            <a:ext cx="315592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Ver cursos asignados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50413" y="6380001"/>
            <a:ext cx="315592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Progreso d</a:t>
            </a:r>
            <a:r>
              <a:rPr lang="en-US" sz="3553" b="1" u="none" strike="noStrike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el curso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235011" y="4474363"/>
            <a:ext cx="2041594" cy="1467173"/>
            <a:chOff x="0" y="0"/>
            <a:chExt cx="1137371" cy="8173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235011" y="6200753"/>
            <a:ext cx="2041594" cy="1467173"/>
            <a:chOff x="0" y="0"/>
            <a:chExt cx="1137371" cy="8173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538733" y="6380001"/>
            <a:ext cx="281274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Descarga</a:t>
            </a:r>
            <a:r>
              <a:rPr lang="en-US" sz="3553" dirty="0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 de </a:t>
            </a:r>
            <a:r>
              <a:rPr lang="en-US" sz="3553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</a:t>
            </a:r>
            <a:r>
              <a:rPr lang="en-US" sz="3553" b="1" u="none" strike="noStrike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ertificado</a:t>
            </a:r>
            <a:endParaRPr lang="en-US" sz="3553" b="1" u="none" strike="noStrike" dirty="0">
              <a:solidFill>
                <a:srgbClr val="FFFFFF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401738" y="4688122"/>
            <a:ext cx="31702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Visualiz</a:t>
            </a:r>
            <a:r>
              <a:rPr lang="en-US" sz="3553" b="1" u="none" strike="noStrike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ación de contenido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819318" y="5451182"/>
            <a:ext cx="2041594" cy="1467173"/>
            <a:chOff x="0" y="0"/>
            <a:chExt cx="1137371" cy="81736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106179" y="0"/>
                  </a:moveTo>
                  <a:lnTo>
                    <a:pt x="1031192" y="0"/>
                  </a:lnTo>
                  <a:cubicBezTo>
                    <a:pt x="1089833" y="0"/>
                    <a:pt x="1137371" y="47538"/>
                    <a:pt x="1137371" y="106179"/>
                  </a:cubicBezTo>
                  <a:lnTo>
                    <a:pt x="1137371" y="711182"/>
                  </a:lnTo>
                  <a:cubicBezTo>
                    <a:pt x="1137371" y="739343"/>
                    <a:pt x="1126184" y="766350"/>
                    <a:pt x="1106272" y="786262"/>
                  </a:cubicBezTo>
                  <a:cubicBezTo>
                    <a:pt x="1086360" y="806174"/>
                    <a:pt x="1059353" y="817361"/>
                    <a:pt x="1031192" y="817361"/>
                  </a:cubicBezTo>
                  <a:lnTo>
                    <a:pt x="106179" y="817361"/>
                  </a:lnTo>
                  <a:cubicBezTo>
                    <a:pt x="47538" y="817361"/>
                    <a:pt x="0" y="769823"/>
                    <a:pt x="0" y="711182"/>
                  </a:cubicBezTo>
                  <a:lnTo>
                    <a:pt x="0" y="106179"/>
                  </a:lnTo>
                  <a:cubicBezTo>
                    <a:pt x="0" y="78018"/>
                    <a:pt x="11187" y="51011"/>
                    <a:pt x="31099" y="31099"/>
                  </a:cubicBezTo>
                  <a:cubicBezTo>
                    <a:pt x="51011" y="11187"/>
                    <a:pt x="78018" y="0"/>
                    <a:pt x="106179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137371" cy="845936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738664" y="5379715"/>
            <a:ext cx="3108144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63"/>
              </a:lnSpc>
              <a:spcBef>
                <a:spcPct val="0"/>
              </a:spcBef>
            </a:pPr>
            <a:r>
              <a:rPr lang="en-US" sz="3553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Edición de p</a:t>
            </a:r>
            <a:r>
              <a:rPr lang="en-US" sz="3553" b="1" u="none" strike="noStrike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erfil y contraseña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3383751"/>
            <a:ext cx="1020551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Vista Estudiante (Docente)</a:t>
            </a:r>
          </a:p>
        </p:txBody>
      </p:sp>
      <p:sp>
        <p:nvSpPr>
          <p:cNvPr id="27" name="Freeform 27"/>
          <p:cNvSpPr/>
          <p:nvPr/>
        </p:nvSpPr>
        <p:spPr>
          <a:xfrm>
            <a:off x="7839016" y="6496763"/>
            <a:ext cx="833583" cy="875153"/>
          </a:xfrm>
          <a:custGeom>
            <a:avLst/>
            <a:gdLst/>
            <a:ahLst/>
            <a:cxnLst/>
            <a:rect l="l" t="t" r="r" b="b"/>
            <a:pathLst>
              <a:path w="833583" h="875153">
                <a:moveTo>
                  <a:pt x="0" y="0"/>
                </a:moveTo>
                <a:lnTo>
                  <a:pt x="833584" y="0"/>
                </a:lnTo>
                <a:lnTo>
                  <a:pt x="833584" y="875153"/>
                </a:lnTo>
                <a:lnTo>
                  <a:pt x="0" y="875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8" name="Freeform 28"/>
          <p:cNvSpPr/>
          <p:nvPr/>
        </p:nvSpPr>
        <p:spPr>
          <a:xfrm>
            <a:off x="7896482" y="4754542"/>
            <a:ext cx="718651" cy="906816"/>
          </a:xfrm>
          <a:custGeom>
            <a:avLst/>
            <a:gdLst/>
            <a:ahLst/>
            <a:cxnLst/>
            <a:rect l="l" t="t" r="r" b="b"/>
            <a:pathLst>
              <a:path w="718651" h="906816">
                <a:moveTo>
                  <a:pt x="0" y="0"/>
                </a:moveTo>
                <a:lnTo>
                  <a:pt x="718652" y="0"/>
                </a:lnTo>
                <a:lnTo>
                  <a:pt x="718652" y="906815"/>
                </a:lnTo>
                <a:lnTo>
                  <a:pt x="0" y="906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9" name="Freeform 29"/>
          <p:cNvSpPr/>
          <p:nvPr/>
        </p:nvSpPr>
        <p:spPr>
          <a:xfrm>
            <a:off x="1633774" y="4828650"/>
            <a:ext cx="831447" cy="827290"/>
          </a:xfrm>
          <a:custGeom>
            <a:avLst/>
            <a:gdLst/>
            <a:ahLst/>
            <a:cxnLst/>
            <a:rect l="l" t="t" r="r" b="b"/>
            <a:pathLst>
              <a:path w="831447" h="827290">
                <a:moveTo>
                  <a:pt x="0" y="0"/>
                </a:moveTo>
                <a:lnTo>
                  <a:pt x="831447" y="0"/>
                </a:lnTo>
                <a:lnTo>
                  <a:pt x="831447" y="827290"/>
                </a:lnTo>
                <a:lnTo>
                  <a:pt x="0" y="827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8194" y="6358482"/>
            <a:ext cx="1197648" cy="1197648"/>
          </a:xfrm>
          <a:prstGeom prst="rect">
            <a:avLst/>
          </a:prstGeom>
        </p:spPr>
      </p:pic>
      <p:sp>
        <p:nvSpPr>
          <p:cNvPr id="31" name="Freeform 31"/>
          <p:cNvSpPr/>
          <p:nvPr/>
        </p:nvSpPr>
        <p:spPr>
          <a:xfrm>
            <a:off x="13385009" y="5764447"/>
            <a:ext cx="848360" cy="863471"/>
          </a:xfrm>
          <a:custGeom>
            <a:avLst/>
            <a:gdLst/>
            <a:ahLst/>
            <a:cxnLst/>
            <a:rect l="l" t="t" r="r" b="b"/>
            <a:pathLst>
              <a:path w="848360" h="863471">
                <a:moveTo>
                  <a:pt x="0" y="0"/>
                </a:moveTo>
                <a:lnTo>
                  <a:pt x="848361" y="0"/>
                </a:lnTo>
                <a:lnTo>
                  <a:pt x="848361" y="863471"/>
                </a:lnTo>
                <a:lnTo>
                  <a:pt x="0" y="8634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51580" flipH="1">
            <a:off x="15654310" y="61273"/>
            <a:ext cx="2856556" cy="1581818"/>
          </a:xfrm>
          <a:custGeom>
            <a:avLst/>
            <a:gdLst/>
            <a:ahLst/>
            <a:cxnLst/>
            <a:rect l="l" t="t" r="r" b="b"/>
            <a:pathLst>
              <a:path w="2856556" h="1581818">
                <a:moveTo>
                  <a:pt x="2856556" y="0"/>
                </a:moveTo>
                <a:lnTo>
                  <a:pt x="0" y="0"/>
                </a:lnTo>
                <a:lnTo>
                  <a:pt x="0" y="1581818"/>
                </a:lnTo>
                <a:lnTo>
                  <a:pt x="2856556" y="1581818"/>
                </a:lnTo>
                <a:lnTo>
                  <a:pt x="28565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3777531">
            <a:off x="627204" y="8882011"/>
            <a:ext cx="3323137" cy="1840187"/>
          </a:xfrm>
          <a:custGeom>
            <a:avLst/>
            <a:gdLst/>
            <a:ahLst/>
            <a:cxnLst/>
            <a:rect l="l" t="t" r="r" b="b"/>
            <a:pathLst>
              <a:path w="3323137" h="1840187">
                <a:moveTo>
                  <a:pt x="0" y="0"/>
                </a:moveTo>
                <a:lnTo>
                  <a:pt x="3323137" y="0"/>
                </a:lnTo>
                <a:lnTo>
                  <a:pt x="3323137" y="1840187"/>
                </a:lnTo>
                <a:lnTo>
                  <a:pt x="0" y="184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79867" y="-2896544"/>
            <a:ext cx="2822166" cy="4157887"/>
          </a:xfrm>
          <a:custGeom>
            <a:avLst/>
            <a:gdLst/>
            <a:ahLst/>
            <a:cxnLst/>
            <a:rect l="l" t="t" r="r" b="b"/>
            <a:pathLst>
              <a:path w="2822166" h="4157887">
                <a:moveTo>
                  <a:pt x="0" y="0"/>
                </a:moveTo>
                <a:lnTo>
                  <a:pt x="2822166" y="0"/>
                </a:lnTo>
                <a:lnTo>
                  <a:pt x="2822166" y="4157887"/>
                </a:lnTo>
                <a:lnTo>
                  <a:pt x="0" y="4157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4807153">
            <a:off x="15946937" y="9236607"/>
            <a:ext cx="1758477" cy="1817547"/>
          </a:xfrm>
          <a:custGeom>
            <a:avLst/>
            <a:gdLst/>
            <a:ahLst/>
            <a:cxnLst/>
            <a:rect l="l" t="t" r="r" b="b"/>
            <a:pathLst>
              <a:path w="1758477" h="1817547">
                <a:moveTo>
                  <a:pt x="0" y="0"/>
                </a:moveTo>
                <a:lnTo>
                  <a:pt x="1758477" y="0"/>
                </a:lnTo>
                <a:lnTo>
                  <a:pt x="1758477" y="1817547"/>
                </a:lnTo>
                <a:lnTo>
                  <a:pt x="0" y="1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3972654" y="2970371"/>
            <a:ext cx="10342692" cy="6152869"/>
          </a:xfrm>
          <a:custGeom>
            <a:avLst/>
            <a:gdLst/>
            <a:ahLst/>
            <a:cxnLst/>
            <a:rect l="l" t="t" r="r" b="b"/>
            <a:pathLst>
              <a:path w="10342692" h="6152869">
                <a:moveTo>
                  <a:pt x="0" y="0"/>
                </a:moveTo>
                <a:lnTo>
                  <a:pt x="10342692" y="0"/>
                </a:lnTo>
                <a:lnTo>
                  <a:pt x="10342692" y="6152869"/>
                </a:lnTo>
                <a:lnTo>
                  <a:pt x="0" y="6152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206" t="-9773" r="-23735" b="-1104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787827" y="1701479"/>
            <a:ext cx="8036998" cy="99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Demostración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5357" flipH="1">
            <a:off x="-1882809" y="8515166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309777">
            <a:off x="14518505" y="-49814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5244803">
            <a:off x="-671785" y="-581319"/>
            <a:ext cx="2570104" cy="2136399"/>
          </a:xfrm>
          <a:custGeom>
            <a:avLst/>
            <a:gdLst/>
            <a:ahLst/>
            <a:cxnLst/>
            <a:rect l="l" t="t" r="r" b="b"/>
            <a:pathLst>
              <a:path w="2570104" h="2136399">
                <a:moveTo>
                  <a:pt x="0" y="0"/>
                </a:moveTo>
                <a:lnTo>
                  <a:pt x="2570105" y="0"/>
                </a:lnTo>
                <a:lnTo>
                  <a:pt x="2570105" y="2136400"/>
                </a:lnTo>
                <a:lnTo>
                  <a:pt x="0" y="2136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4807153">
            <a:off x="14419658" y="9371667"/>
            <a:ext cx="1758477" cy="1817547"/>
          </a:xfrm>
          <a:custGeom>
            <a:avLst/>
            <a:gdLst/>
            <a:ahLst/>
            <a:cxnLst/>
            <a:rect l="l" t="t" r="r" b="b"/>
            <a:pathLst>
              <a:path w="1758477" h="1817547">
                <a:moveTo>
                  <a:pt x="0" y="0"/>
                </a:moveTo>
                <a:lnTo>
                  <a:pt x="1758477" y="0"/>
                </a:lnTo>
                <a:lnTo>
                  <a:pt x="1758477" y="1817547"/>
                </a:lnTo>
                <a:lnTo>
                  <a:pt x="0" y="1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2129000" y="3402134"/>
            <a:ext cx="14029999" cy="4768163"/>
            <a:chOff x="0" y="0"/>
            <a:chExt cx="18706666" cy="63575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40750" y="79260"/>
              <a:ext cx="11503255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Implementación exitosa de un LMS propio.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388758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61641" y="1468018"/>
              <a:ext cx="16613764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Plataforma alineada a la cultura Maker y formación docente.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2777391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40750" y="2856651"/>
              <a:ext cx="14410476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Centralización de cursos, progreso y certificaciones.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4166025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40750" y="4245285"/>
              <a:ext cx="17065916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Respuesta directa a la alta demanda de capacitaciones online.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5554658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61641" y="5633918"/>
              <a:ext cx="15115533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Solución escalable y adaptable para colegios asociados.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29000" y="1323531"/>
            <a:ext cx="671922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Conclusión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54599" y="8486544"/>
            <a:ext cx="2706185" cy="2797091"/>
          </a:xfrm>
          <a:custGeom>
            <a:avLst/>
            <a:gdLst/>
            <a:ahLst/>
            <a:cxnLst/>
            <a:rect l="l" t="t" r="r" b="b"/>
            <a:pathLst>
              <a:path w="2706185" h="2797091">
                <a:moveTo>
                  <a:pt x="0" y="0"/>
                </a:moveTo>
                <a:lnTo>
                  <a:pt x="2706185" y="0"/>
                </a:lnTo>
                <a:lnTo>
                  <a:pt x="2706185" y="2797091"/>
                </a:lnTo>
                <a:lnTo>
                  <a:pt x="0" y="2797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9520475">
            <a:off x="-2051460" y="-390375"/>
            <a:ext cx="3414316" cy="2838150"/>
          </a:xfrm>
          <a:custGeom>
            <a:avLst/>
            <a:gdLst/>
            <a:ahLst/>
            <a:cxnLst/>
            <a:rect l="l" t="t" r="r" b="b"/>
            <a:pathLst>
              <a:path w="3414316" h="2838150">
                <a:moveTo>
                  <a:pt x="0" y="0"/>
                </a:moveTo>
                <a:lnTo>
                  <a:pt x="3414316" y="0"/>
                </a:lnTo>
                <a:lnTo>
                  <a:pt x="3414316" y="2838150"/>
                </a:lnTo>
                <a:lnTo>
                  <a:pt x="0" y="2838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5873220">
            <a:off x="15122600" y="-485174"/>
            <a:ext cx="3385635" cy="1874795"/>
          </a:xfrm>
          <a:custGeom>
            <a:avLst/>
            <a:gdLst/>
            <a:ahLst/>
            <a:cxnLst/>
            <a:rect l="l" t="t" r="r" b="b"/>
            <a:pathLst>
              <a:path w="3385635" h="1874795">
                <a:moveTo>
                  <a:pt x="0" y="0"/>
                </a:moveTo>
                <a:lnTo>
                  <a:pt x="3385635" y="0"/>
                </a:lnTo>
                <a:lnTo>
                  <a:pt x="3385635" y="1874795"/>
                </a:lnTo>
                <a:lnTo>
                  <a:pt x="0" y="18747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4648733">
            <a:off x="172135" y="9094181"/>
            <a:ext cx="2856556" cy="1581818"/>
          </a:xfrm>
          <a:custGeom>
            <a:avLst/>
            <a:gdLst/>
            <a:ahLst/>
            <a:cxnLst/>
            <a:rect l="l" t="t" r="r" b="b"/>
            <a:pathLst>
              <a:path w="2856556" h="1581818">
                <a:moveTo>
                  <a:pt x="0" y="0"/>
                </a:moveTo>
                <a:lnTo>
                  <a:pt x="2856556" y="0"/>
                </a:lnTo>
                <a:lnTo>
                  <a:pt x="2856556" y="1581818"/>
                </a:lnTo>
                <a:lnTo>
                  <a:pt x="0" y="158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6714384" y="5841311"/>
            <a:ext cx="4411103" cy="767298"/>
            <a:chOff x="0" y="0"/>
            <a:chExt cx="5881470" cy="10230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3064" cy="1023064"/>
            </a:xfrm>
            <a:custGeom>
              <a:avLst/>
              <a:gdLst/>
              <a:ahLst/>
              <a:cxnLst/>
              <a:rect l="l" t="t" r="r" b="b"/>
              <a:pathLst>
                <a:path w="1023064" h="1023064">
                  <a:moveTo>
                    <a:pt x="0" y="0"/>
                  </a:moveTo>
                  <a:lnTo>
                    <a:pt x="1023064" y="0"/>
                  </a:lnTo>
                  <a:lnTo>
                    <a:pt x="1023064" y="1023064"/>
                  </a:lnTo>
                  <a:lnTo>
                    <a:pt x="0" y="1023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51624" y="121260"/>
              <a:ext cx="4229846" cy="713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6"/>
                </a:lnSpc>
                <a:spcBef>
                  <a:spcPct val="0"/>
                </a:spcBef>
              </a:pPr>
              <a:r>
                <a:rPr lang="en-US" sz="322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DevSolutions.cl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78754" y="4365791"/>
            <a:ext cx="708236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¡Contáctanos!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5430" y="1490895"/>
            <a:ext cx="14577139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¿Dudas o consultas?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36095" y="7796600"/>
            <a:ext cx="3416985" cy="1679827"/>
          </a:xfrm>
          <a:custGeom>
            <a:avLst/>
            <a:gdLst/>
            <a:ahLst/>
            <a:cxnLst/>
            <a:rect l="l" t="t" r="r" b="b"/>
            <a:pathLst>
              <a:path w="3416985" h="1679827">
                <a:moveTo>
                  <a:pt x="0" y="0"/>
                </a:moveTo>
                <a:lnTo>
                  <a:pt x="3416985" y="0"/>
                </a:lnTo>
                <a:lnTo>
                  <a:pt x="3416985" y="1679827"/>
                </a:lnTo>
                <a:lnTo>
                  <a:pt x="0" y="1679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9417447" y="7835471"/>
            <a:ext cx="3286329" cy="1602085"/>
          </a:xfrm>
          <a:custGeom>
            <a:avLst/>
            <a:gdLst/>
            <a:ahLst/>
            <a:cxnLst/>
            <a:rect l="l" t="t" r="r" b="b"/>
            <a:pathLst>
              <a:path w="3286329" h="1602085">
                <a:moveTo>
                  <a:pt x="0" y="0"/>
                </a:moveTo>
                <a:lnTo>
                  <a:pt x="3286329" y="0"/>
                </a:lnTo>
                <a:lnTo>
                  <a:pt x="3286329" y="1602085"/>
                </a:lnTo>
                <a:lnTo>
                  <a:pt x="0" y="1602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88289" flipH="1">
            <a:off x="15675851" y="9022433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272409">
            <a:off x="-23512" y="442758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1996710" y="2967627"/>
            <a:ext cx="3115333" cy="3015941"/>
            <a:chOff x="0" y="0"/>
            <a:chExt cx="471699" cy="456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699" cy="456650"/>
            </a:xfrm>
            <a:custGeom>
              <a:avLst/>
              <a:gdLst/>
              <a:ahLst/>
              <a:cxnLst/>
              <a:rect l="l" t="t" r="r" b="b"/>
              <a:pathLst>
                <a:path w="471699" h="456650">
                  <a:moveTo>
                    <a:pt x="74553" y="0"/>
                  </a:moveTo>
                  <a:lnTo>
                    <a:pt x="397146" y="0"/>
                  </a:lnTo>
                  <a:cubicBezTo>
                    <a:pt x="416919" y="0"/>
                    <a:pt x="435881" y="7855"/>
                    <a:pt x="449863" y="21836"/>
                  </a:cubicBezTo>
                  <a:cubicBezTo>
                    <a:pt x="463844" y="35817"/>
                    <a:pt x="471699" y="54780"/>
                    <a:pt x="471699" y="74553"/>
                  </a:cubicBezTo>
                  <a:lnTo>
                    <a:pt x="471699" y="382097"/>
                  </a:lnTo>
                  <a:cubicBezTo>
                    <a:pt x="471699" y="423271"/>
                    <a:pt x="438320" y="456650"/>
                    <a:pt x="397146" y="456650"/>
                  </a:cubicBezTo>
                  <a:lnTo>
                    <a:pt x="74553" y="456650"/>
                  </a:lnTo>
                  <a:cubicBezTo>
                    <a:pt x="54780" y="456650"/>
                    <a:pt x="35817" y="448795"/>
                    <a:pt x="21836" y="434814"/>
                  </a:cubicBezTo>
                  <a:cubicBezTo>
                    <a:pt x="7855" y="420832"/>
                    <a:pt x="0" y="401869"/>
                    <a:pt x="0" y="382097"/>
                  </a:cubicBezTo>
                  <a:lnTo>
                    <a:pt x="0" y="74553"/>
                  </a:lnTo>
                  <a:cubicBezTo>
                    <a:pt x="0" y="54780"/>
                    <a:pt x="7855" y="35817"/>
                    <a:pt x="21836" y="21836"/>
                  </a:cubicBezTo>
                  <a:cubicBezTo>
                    <a:pt x="35817" y="7855"/>
                    <a:pt x="54780" y="0"/>
                    <a:pt x="74553" y="0"/>
                  </a:cubicBezTo>
                  <a:close/>
                </a:path>
              </a:pathLst>
            </a:custGeom>
            <a:blipFill>
              <a:blip r:embed="rId4"/>
              <a:stretch>
                <a:fillRect l="-21776" r="-2733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843960" y="3263515"/>
            <a:ext cx="674715" cy="674715"/>
          </a:xfrm>
          <a:custGeom>
            <a:avLst/>
            <a:gdLst/>
            <a:ahLst/>
            <a:cxnLst/>
            <a:rect l="l" t="t" r="r" b="b"/>
            <a:pathLst>
              <a:path w="674715" h="674715">
                <a:moveTo>
                  <a:pt x="0" y="0"/>
                </a:moveTo>
                <a:lnTo>
                  <a:pt x="674715" y="0"/>
                </a:lnTo>
                <a:lnTo>
                  <a:pt x="674715" y="674715"/>
                </a:lnTo>
                <a:lnTo>
                  <a:pt x="0" y="6747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-9435411">
            <a:off x="14738517" y="-392869"/>
            <a:ext cx="4555644" cy="2061429"/>
          </a:xfrm>
          <a:custGeom>
            <a:avLst/>
            <a:gdLst/>
            <a:ahLst/>
            <a:cxnLst/>
            <a:rect l="l" t="t" r="r" b="b"/>
            <a:pathLst>
              <a:path w="4555644" h="2061429">
                <a:moveTo>
                  <a:pt x="0" y="0"/>
                </a:moveTo>
                <a:lnTo>
                  <a:pt x="4555643" y="0"/>
                </a:lnTo>
                <a:lnTo>
                  <a:pt x="4555643" y="2061429"/>
                </a:lnTo>
                <a:lnTo>
                  <a:pt x="0" y="2061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975938" y="1180308"/>
            <a:ext cx="1233612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Equipo de Trabajo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646" y="8498537"/>
            <a:ext cx="48214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 Full Stack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586334" y="3033790"/>
            <a:ext cx="3115333" cy="3015941"/>
            <a:chOff x="0" y="0"/>
            <a:chExt cx="471699" cy="456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1699" cy="456650"/>
            </a:xfrm>
            <a:custGeom>
              <a:avLst/>
              <a:gdLst/>
              <a:ahLst/>
              <a:cxnLst/>
              <a:rect l="l" t="t" r="r" b="b"/>
              <a:pathLst>
                <a:path w="471699" h="456650">
                  <a:moveTo>
                    <a:pt x="74553" y="0"/>
                  </a:moveTo>
                  <a:lnTo>
                    <a:pt x="397146" y="0"/>
                  </a:lnTo>
                  <a:cubicBezTo>
                    <a:pt x="416919" y="0"/>
                    <a:pt x="435881" y="7855"/>
                    <a:pt x="449863" y="21836"/>
                  </a:cubicBezTo>
                  <a:cubicBezTo>
                    <a:pt x="463844" y="35817"/>
                    <a:pt x="471699" y="54780"/>
                    <a:pt x="471699" y="74553"/>
                  </a:cubicBezTo>
                  <a:lnTo>
                    <a:pt x="471699" y="382097"/>
                  </a:lnTo>
                  <a:cubicBezTo>
                    <a:pt x="471699" y="423271"/>
                    <a:pt x="438320" y="456650"/>
                    <a:pt x="397146" y="456650"/>
                  </a:cubicBezTo>
                  <a:lnTo>
                    <a:pt x="74553" y="456650"/>
                  </a:lnTo>
                  <a:cubicBezTo>
                    <a:pt x="54780" y="456650"/>
                    <a:pt x="35817" y="448795"/>
                    <a:pt x="21836" y="434814"/>
                  </a:cubicBezTo>
                  <a:cubicBezTo>
                    <a:pt x="7855" y="420832"/>
                    <a:pt x="0" y="401869"/>
                    <a:pt x="0" y="382097"/>
                  </a:cubicBezTo>
                  <a:lnTo>
                    <a:pt x="0" y="74553"/>
                  </a:lnTo>
                  <a:cubicBezTo>
                    <a:pt x="0" y="54780"/>
                    <a:pt x="7855" y="35817"/>
                    <a:pt x="21836" y="21836"/>
                  </a:cubicBezTo>
                  <a:cubicBezTo>
                    <a:pt x="35817" y="7855"/>
                    <a:pt x="54780" y="0"/>
                    <a:pt x="74553" y="0"/>
                  </a:cubicBezTo>
                  <a:close/>
                </a:path>
              </a:pathLst>
            </a:custGeom>
            <a:blipFill>
              <a:blip r:embed="rId9"/>
              <a:stretch>
                <a:fillRect l="-7948" t="-6125" r="-1806" b="-724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67137" y="2967627"/>
            <a:ext cx="3115333" cy="3015941"/>
            <a:chOff x="0" y="0"/>
            <a:chExt cx="471699" cy="4566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1699" cy="456650"/>
            </a:xfrm>
            <a:custGeom>
              <a:avLst/>
              <a:gdLst/>
              <a:ahLst/>
              <a:cxnLst/>
              <a:rect l="l" t="t" r="r" b="b"/>
              <a:pathLst>
                <a:path w="471699" h="456650">
                  <a:moveTo>
                    <a:pt x="74553" y="0"/>
                  </a:moveTo>
                  <a:lnTo>
                    <a:pt x="397146" y="0"/>
                  </a:lnTo>
                  <a:cubicBezTo>
                    <a:pt x="416919" y="0"/>
                    <a:pt x="435881" y="7855"/>
                    <a:pt x="449863" y="21836"/>
                  </a:cubicBezTo>
                  <a:cubicBezTo>
                    <a:pt x="463844" y="35817"/>
                    <a:pt x="471699" y="54780"/>
                    <a:pt x="471699" y="74553"/>
                  </a:cubicBezTo>
                  <a:lnTo>
                    <a:pt x="471699" y="382097"/>
                  </a:lnTo>
                  <a:cubicBezTo>
                    <a:pt x="471699" y="423271"/>
                    <a:pt x="438320" y="456650"/>
                    <a:pt x="397146" y="456650"/>
                  </a:cubicBezTo>
                  <a:lnTo>
                    <a:pt x="74553" y="456650"/>
                  </a:lnTo>
                  <a:cubicBezTo>
                    <a:pt x="54780" y="456650"/>
                    <a:pt x="35817" y="448795"/>
                    <a:pt x="21836" y="434814"/>
                  </a:cubicBezTo>
                  <a:cubicBezTo>
                    <a:pt x="7855" y="420832"/>
                    <a:pt x="0" y="401869"/>
                    <a:pt x="0" y="382097"/>
                  </a:cubicBezTo>
                  <a:lnTo>
                    <a:pt x="0" y="74553"/>
                  </a:lnTo>
                  <a:cubicBezTo>
                    <a:pt x="0" y="54780"/>
                    <a:pt x="7855" y="35817"/>
                    <a:pt x="21836" y="21836"/>
                  </a:cubicBezTo>
                  <a:cubicBezTo>
                    <a:pt x="35817" y="7855"/>
                    <a:pt x="54780" y="0"/>
                    <a:pt x="74553" y="0"/>
                  </a:cubicBezTo>
                  <a:close/>
                </a:path>
              </a:pathLst>
            </a:custGeom>
            <a:blipFill>
              <a:blip r:embed="rId10"/>
              <a:stretch>
                <a:fillRect l="-14451" t="-1647" r="-15173" b="-3224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89100" y="6013814"/>
            <a:ext cx="3871405" cy="674715"/>
            <a:chOff x="0" y="0"/>
            <a:chExt cx="5161874" cy="89962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161874" cy="899620"/>
              <a:chOff x="0" y="0"/>
              <a:chExt cx="1244640" cy="21691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44640" cy="216918"/>
              </a:xfrm>
              <a:custGeom>
                <a:avLst/>
                <a:gdLst/>
                <a:ahLst/>
                <a:cxnLst/>
                <a:rect l="l" t="t" r="r" b="b"/>
                <a:pathLst>
                  <a:path w="1244640" h="216918">
                    <a:moveTo>
                      <a:pt x="108459" y="0"/>
                    </a:moveTo>
                    <a:lnTo>
                      <a:pt x="1136181" y="0"/>
                    </a:lnTo>
                    <a:cubicBezTo>
                      <a:pt x="1164946" y="0"/>
                      <a:pt x="1192533" y="11427"/>
                      <a:pt x="1212873" y="31767"/>
                    </a:cubicBezTo>
                    <a:cubicBezTo>
                      <a:pt x="1233213" y="52107"/>
                      <a:pt x="1244640" y="79694"/>
                      <a:pt x="1244640" y="108459"/>
                    </a:cubicBezTo>
                    <a:lnTo>
                      <a:pt x="1244640" y="108459"/>
                    </a:lnTo>
                    <a:cubicBezTo>
                      <a:pt x="1244640" y="137224"/>
                      <a:pt x="1233213" y="164811"/>
                      <a:pt x="1212873" y="185151"/>
                    </a:cubicBezTo>
                    <a:cubicBezTo>
                      <a:pt x="1192533" y="205491"/>
                      <a:pt x="1164946" y="216918"/>
                      <a:pt x="1136181" y="216918"/>
                    </a:cubicBezTo>
                    <a:lnTo>
                      <a:pt x="108459" y="216918"/>
                    </a:lnTo>
                    <a:cubicBezTo>
                      <a:pt x="79694" y="216918"/>
                      <a:pt x="52107" y="205491"/>
                      <a:pt x="31767" y="185151"/>
                    </a:cubicBezTo>
                    <a:cubicBezTo>
                      <a:pt x="11427" y="164811"/>
                      <a:pt x="0" y="137224"/>
                      <a:pt x="0" y="108459"/>
                    </a:cubicBezTo>
                    <a:lnTo>
                      <a:pt x="0" y="108459"/>
                    </a:lnTo>
                    <a:cubicBezTo>
                      <a:pt x="0" y="79694"/>
                      <a:pt x="11427" y="52107"/>
                      <a:pt x="31767" y="31767"/>
                    </a:cubicBezTo>
                    <a:cubicBezTo>
                      <a:pt x="52107" y="11427"/>
                      <a:pt x="79694" y="0"/>
                      <a:pt x="108459" y="0"/>
                    </a:cubicBezTo>
                    <a:close/>
                  </a:path>
                </a:pathLst>
              </a:custGeom>
              <a:solidFill>
                <a:srgbClr val="F4BC2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244640" cy="2550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32058" y="102300"/>
              <a:ext cx="4297758" cy="68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6"/>
                </a:lnSpc>
                <a:spcBef>
                  <a:spcPct val="0"/>
                </a:spcBef>
              </a:pPr>
              <a:r>
                <a:rPr lang="en-US" sz="333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Rodrigo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389100" y="6730243"/>
            <a:ext cx="3871405" cy="674715"/>
            <a:chOff x="0" y="0"/>
            <a:chExt cx="5161874" cy="89962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161874" cy="899620"/>
              <a:chOff x="0" y="0"/>
              <a:chExt cx="1244640" cy="21691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44640" cy="216918"/>
              </a:xfrm>
              <a:custGeom>
                <a:avLst/>
                <a:gdLst/>
                <a:ahLst/>
                <a:cxnLst/>
                <a:rect l="l" t="t" r="r" b="b"/>
                <a:pathLst>
                  <a:path w="1244640" h="216918">
                    <a:moveTo>
                      <a:pt x="108459" y="0"/>
                    </a:moveTo>
                    <a:lnTo>
                      <a:pt x="1136181" y="0"/>
                    </a:lnTo>
                    <a:cubicBezTo>
                      <a:pt x="1164946" y="0"/>
                      <a:pt x="1192533" y="11427"/>
                      <a:pt x="1212873" y="31767"/>
                    </a:cubicBezTo>
                    <a:cubicBezTo>
                      <a:pt x="1233213" y="52107"/>
                      <a:pt x="1244640" y="79694"/>
                      <a:pt x="1244640" y="108459"/>
                    </a:cubicBezTo>
                    <a:lnTo>
                      <a:pt x="1244640" y="108459"/>
                    </a:lnTo>
                    <a:cubicBezTo>
                      <a:pt x="1244640" y="137224"/>
                      <a:pt x="1233213" y="164811"/>
                      <a:pt x="1212873" y="185151"/>
                    </a:cubicBezTo>
                    <a:cubicBezTo>
                      <a:pt x="1192533" y="205491"/>
                      <a:pt x="1164946" y="216918"/>
                      <a:pt x="1136181" y="216918"/>
                    </a:cubicBezTo>
                    <a:lnTo>
                      <a:pt x="108459" y="216918"/>
                    </a:lnTo>
                    <a:cubicBezTo>
                      <a:pt x="79694" y="216918"/>
                      <a:pt x="52107" y="205491"/>
                      <a:pt x="31767" y="185151"/>
                    </a:cubicBezTo>
                    <a:cubicBezTo>
                      <a:pt x="11427" y="164811"/>
                      <a:pt x="0" y="137224"/>
                      <a:pt x="0" y="108459"/>
                    </a:cubicBezTo>
                    <a:lnTo>
                      <a:pt x="0" y="108459"/>
                    </a:lnTo>
                    <a:cubicBezTo>
                      <a:pt x="0" y="79694"/>
                      <a:pt x="11427" y="52107"/>
                      <a:pt x="31767" y="31767"/>
                    </a:cubicBezTo>
                    <a:cubicBezTo>
                      <a:pt x="52107" y="11427"/>
                      <a:pt x="79694" y="0"/>
                      <a:pt x="108459" y="0"/>
                    </a:cubicBezTo>
                    <a:close/>
                  </a:path>
                </a:pathLst>
              </a:custGeom>
              <a:solidFill>
                <a:srgbClr val="F4BC2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244640" cy="2550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432058" y="102300"/>
              <a:ext cx="4297758" cy="68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6"/>
                </a:lnSpc>
                <a:spcBef>
                  <a:spcPct val="0"/>
                </a:spcBef>
              </a:pPr>
              <a:r>
                <a:rPr lang="en-US" sz="333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Mendoza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083201" y="6049732"/>
            <a:ext cx="3871405" cy="674715"/>
            <a:chOff x="0" y="0"/>
            <a:chExt cx="5161874" cy="89962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5161874" cy="899620"/>
              <a:chOff x="0" y="0"/>
              <a:chExt cx="1244640" cy="21691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44640" cy="216918"/>
              </a:xfrm>
              <a:custGeom>
                <a:avLst/>
                <a:gdLst/>
                <a:ahLst/>
                <a:cxnLst/>
                <a:rect l="l" t="t" r="r" b="b"/>
                <a:pathLst>
                  <a:path w="1244640" h="216918">
                    <a:moveTo>
                      <a:pt x="108459" y="0"/>
                    </a:moveTo>
                    <a:lnTo>
                      <a:pt x="1136181" y="0"/>
                    </a:lnTo>
                    <a:cubicBezTo>
                      <a:pt x="1164946" y="0"/>
                      <a:pt x="1192533" y="11427"/>
                      <a:pt x="1212873" y="31767"/>
                    </a:cubicBezTo>
                    <a:cubicBezTo>
                      <a:pt x="1233213" y="52107"/>
                      <a:pt x="1244640" y="79694"/>
                      <a:pt x="1244640" y="108459"/>
                    </a:cubicBezTo>
                    <a:lnTo>
                      <a:pt x="1244640" y="108459"/>
                    </a:lnTo>
                    <a:cubicBezTo>
                      <a:pt x="1244640" y="137224"/>
                      <a:pt x="1233213" y="164811"/>
                      <a:pt x="1212873" y="185151"/>
                    </a:cubicBezTo>
                    <a:cubicBezTo>
                      <a:pt x="1192533" y="205491"/>
                      <a:pt x="1164946" y="216918"/>
                      <a:pt x="1136181" y="216918"/>
                    </a:cubicBezTo>
                    <a:lnTo>
                      <a:pt x="108459" y="216918"/>
                    </a:lnTo>
                    <a:cubicBezTo>
                      <a:pt x="79694" y="216918"/>
                      <a:pt x="52107" y="205491"/>
                      <a:pt x="31767" y="185151"/>
                    </a:cubicBezTo>
                    <a:cubicBezTo>
                      <a:pt x="11427" y="164811"/>
                      <a:pt x="0" y="137224"/>
                      <a:pt x="0" y="108459"/>
                    </a:cubicBezTo>
                    <a:lnTo>
                      <a:pt x="0" y="108459"/>
                    </a:lnTo>
                    <a:cubicBezTo>
                      <a:pt x="0" y="79694"/>
                      <a:pt x="11427" y="52107"/>
                      <a:pt x="31767" y="31767"/>
                    </a:cubicBezTo>
                    <a:cubicBezTo>
                      <a:pt x="52107" y="11427"/>
                      <a:pt x="79694" y="0"/>
                      <a:pt x="108459" y="0"/>
                    </a:cubicBezTo>
                    <a:close/>
                  </a:path>
                </a:pathLst>
              </a:custGeom>
              <a:solidFill>
                <a:srgbClr val="F4BC2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244640" cy="2550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432058" y="102300"/>
              <a:ext cx="4297758" cy="68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6"/>
                </a:lnSpc>
                <a:spcBef>
                  <a:spcPct val="0"/>
                </a:spcBef>
              </a:pPr>
              <a:r>
                <a:rPr lang="en-US" sz="333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Elvis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083201" y="6766161"/>
            <a:ext cx="3871405" cy="674715"/>
            <a:chOff x="0" y="0"/>
            <a:chExt cx="5161874" cy="89962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161874" cy="899620"/>
              <a:chOff x="0" y="0"/>
              <a:chExt cx="1244640" cy="21691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244640" cy="216918"/>
              </a:xfrm>
              <a:custGeom>
                <a:avLst/>
                <a:gdLst/>
                <a:ahLst/>
                <a:cxnLst/>
                <a:rect l="l" t="t" r="r" b="b"/>
                <a:pathLst>
                  <a:path w="1244640" h="216918">
                    <a:moveTo>
                      <a:pt x="108459" y="0"/>
                    </a:moveTo>
                    <a:lnTo>
                      <a:pt x="1136181" y="0"/>
                    </a:lnTo>
                    <a:cubicBezTo>
                      <a:pt x="1164946" y="0"/>
                      <a:pt x="1192533" y="11427"/>
                      <a:pt x="1212873" y="31767"/>
                    </a:cubicBezTo>
                    <a:cubicBezTo>
                      <a:pt x="1233213" y="52107"/>
                      <a:pt x="1244640" y="79694"/>
                      <a:pt x="1244640" y="108459"/>
                    </a:cubicBezTo>
                    <a:lnTo>
                      <a:pt x="1244640" y="108459"/>
                    </a:lnTo>
                    <a:cubicBezTo>
                      <a:pt x="1244640" y="137224"/>
                      <a:pt x="1233213" y="164811"/>
                      <a:pt x="1212873" y="185151"/>
                    </a:cubicBezTo>
                    <a:cubicBezTo>
                      <a:pt x="1192533" y="205491"/>
                      <a:pt x="1164946" y="216918"/>
                      <a:pt x="1136181" y="216918"/>
                    </a:cubicBezTo>
                    <a:lnTo>
                      <a:pt x="108459" y="216918"/>
                    </a:lnTo>
                    <a:cubicBezTo>
                      <a:pt x="79694" y="216918"/>
                      <a:pt x="52107" y="205491"/>
                      <a:pt x="31767" y="185151"/>
                    </a:cubicBezTo>
                    <a:cubicBezTo>
                      <a:pt x="11427" y="164811"/>
                      <a:pt x="0" y="137224"/>
                      <a:pt x="0" y="108459"/>
                    </a:cubicBezTo>
                    <a:lnTo>
                      <a:pt x="0" y="108459"/>
                    </a:lnTo>
                    <a:cubicBezTo>
                      <a:pt x="0" y="79694"/>
                      <a:pt x="11427" y="52107"/>
                      <a:pt x="31767" y="31767"/>
                    </a:cubicBezTo>
                    <a:cubicBezTo>
                      <a:pt x="52107" y="11427"/>
                      <a:pt x="79694" y="0"/>
                      <a:pt x="108459" y="0"/>
                    </a:cubicBezTo>
                    <a:close/>
                  </a:path>
                </a:pathLst>
              </a:custGeom>
              <a:solidFill>
                <a:srgbClr val="F4BC2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244640" cy="2550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432058" y="102300"/>
              <a:ext cx="4297758" cy="68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6"/>
                </a:lnSpc>
                <a:spcBef>
                  <a:spcPct val="0"/>
                </a:spcBef>
              </a:pPr>
              <a:r>
                <a:rPr lang="en-US" sz="333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Andrade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18674" y="5983568"/>
            <a:ext cx="3871405" cy="674715"/>
            <a:chOff x="0" y="0"/>
            <a:chExt cx="5161874" cy="89962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5161874" cy="899620"/>
              <a:chOff x="0" y="0"/>
              <a:chExt cx="1244640" cy="21691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244640" cy="216918"/>
              </a:xfrm>
              <a:custGeom>
                <a:avLst/>
                <a:gdLst/>
                <a:ahLst/>
                <a:cxnLst/>
                <a:rect l="l" t="t" r="r" b="b"/>
                <a:pathLst>
                  <a:path w="1244640" h="216918">
                    <a:moveTo>
                      <a:pt x="108459" y="0"/>
                    </a:moveTo>
                    <a:lnTo>
                      <a:pt x="1136181" y="0"/>
                    </a:lnTo>
                    <a:cubicBezTo>
                      <a:pt x="1164946" y="0"/>
                      <a:pt x="1192533" y="11427"/>
                      <a:pt x="1212873" y="31767"/>
                    </a:cubicBezTo>
                    <a:cubicBezTo>
                      <a:pt x="1233213" y="52107"/>
                      <a:pt x="1244640" y="79694"/>
                      <a:pt x="1244640" y="108459"/>
                    </a:cubicBezTo>
                    <a:lnTo>
                      <a:pt x="1244640" y="108459"/>
                    </a:lnTo>
                    <a:cubicBezTo>
                      <a:pt x="1244640" y="137224"/>
                      <a:pt x="1233213" y="164811"/>
                      <a:pt x="1212873" y="185151"/>
                    </a:cubicBezTo>
                    <a:cubicBezTo>
                      <a:pt x="1192533" y="205491"/>
                      <a:pt x="1164946" y="216918"/>
                      <a:pt x="1136181" y="216918"/>
                    </a:cubicBezTo>
                    <a:lnTo>
                      <a:pt x="108459" y="216918"/>
                    </a:lnTo>
                    <a:cubicBezTo>
                      <a:pt x="79694" y="216918"/>
                      <a:pt x="52107" y="205491"/>
                      <a:pt x="31767" y="185151"/>
                    </a:cubicBezTo>
                    <a:cubicBezTo>
                      <a:pt x="11427" y="164811"/>
                      <a:pt x="0" y="137224"/>
                      <a:pt x="0" y="108459"/>
                    </a:cubicBezTo>
                    <a:lnTo>
                      <a:pt x="0" y="108459"/>
                    </a:lnTo>
                    <a:cubicBezTo>
                      <a:pt x="0" y="79694"/>
                      <a:pt x="11427" y="52107"/>
                      <a:pt x="31767" y="31767"/>
                    </a:cubicBezTo>
                    <a:cubicBezTo>
                      <a:pt x="52107" y="11427"/>
                      <a:pt x="79694" y="0"/>
                      <a:pt x="108459" y="0"/>
                    </a:cubicBezTo>
                    <a:close/>
                  </a:path>
                </a:pathLst>
              </a:custGeom>
              <a:solidFill>
                <a:srgbClr val="F4BC2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244640" cy="2550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432058" y="102300"/>
              <a:ext cx="4297758" cy="68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6"/>
                </a:lnSpc>
                <a:spcBef>
                  <a:spcPct val="0"/>
                </a:spcBef>
              </a:pPr>
              <a:r>
                <a:rPr lang="en-US" sz="333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Maximiliano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618674" y="6688529"/>
            <a:ext cx="3871405" cy="674715"/>
            <a:chOff x="0" y="0"/>
            <a:chExt cx="5161874" cy="899620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5161874" cy="899620"/>
              <a:chOff x="0" y="0"/>
              <a:chExt cx="1244640" cy="21691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244640" cy="216918"/>
              </a:xfrm>
              <a:custGeom>
                <a:avLst/>
                <a:gdLst/>
                <a:ahLst/>
                <a:cxnLst/>
                <a:rect l="l" t="t" r="r" b="b"/>
                <a:pathLst>
                  <a:path w="1244640" h="216918">
                    <a:moveTo>
                      <a:pt x="108459" y="0"/>
                    </a:moveTo>
                    <a:lnTo>
                      <a:pt x="1136181" y="0"/>
                    </a:lnTo>
                    <a:cubicBezTo>
                      <a:pt x="1164946" y="0"/>
                      <a:pt x="1192533" y="11427"/>
                      <a:pt x="1212873" y="31767"/>
                    </a:cubicBezTo>
                    <a:cubicBezTo>
                      <a:pt x="1233213" y="52107"/>
                      <a:pt x="1244640" y="79694"/>
                      <a:pt x="1244640" y="108459"/>
                    </a:cubicBezTo>
                    <a:lnTo>
                      <a:pt x="1244640" y="108459"/>
                    </a:lnTo>
                    <a:cubicBezTo>
                      <a:pt x="1244640" y="137224"/>
                      <a:pt x="1233213" y="164811"/>
                      <a:pt x="1212873" y="185151"/>
                    </a:cubicBezTo>
                    <a:cubicBezTo>
                      <a:pt x="1192533" y="205491"/>
                      <a:pt x="1164946" y="216918"/>
                      <a:pt x="1136181" y="216918"/>
                    </a:cubicBezTo>
                    <a:lnTo>
                      <a:pt x="108459" y="216918"/>
                    </a:lnTo>
                    <a:cubicBezTo>
                      <a:pt x="79694" y="216918"/>
                      <a:pt x="52107" y="205491"/>
                      <a:pt x="31767" y="185151"/>
                    </a:cubicBezTo>
                    <a:cubicBezTo>
                      <a:pt x="11427" y="164811"/>
                      <a:pt x="0" y="137224"/>
                      <a:pt x="0" y="108459"/>
                    </a:cubicBezTo>
                    <a:lnTo>
                      <a:pt x="0" y="108459"/>
                    </a:lnTo>
                    <a:cubicBezTo>
                      <a:pt x="0" y="79694"/>
                      <a:pt x="11427" y="52107"/>
                      <a:pt x="31767" y="31767"/>
                    </a:cubicBezTo>
                    <a:cubicBezTo>
                      <a:pt x="52107" y="11427"/>
                      <a:pt x="79694" y="0"/>
                      <a:pt x="108459" y="0"/>
                    </a:cubicBezTo>
                    <a:close/>
                  </a:path>
                </a:pathLst>
              </a:custGeom>
              <a:solidFill>
                <a:srgbClr val="F4BC2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1244640" cy="2550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432058" y="102300"/>
              <a:ext cx="4297758" cy="68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6"/>
                </a:lnSpc>
                <a:spcBef>
                  <a:spcPct val="0"/>
                </a:spcBef>
              </a:pPr>
              <a:r>
                <a:rPr lang="en-US" sz="333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Betta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7273510" y="7788854"/>
            <a:ext cx="37409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Líder Técnico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609464" y="8498537"/>
            <a:ext cx="506907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 Full Stack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83887" y="7788854"/>
            <a:ext cx="37409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Diseño UX/UI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945065" y="7752936"/>
            <a:ext cx="275947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QA Tester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982613" y="8462619"/>
            <a:ext cx="506907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b="1" u="none" strike="noStrik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 Full Stack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5668" y="2234382"/>
            <a:ext cx="7513391" cy="6460379"/>
            <a:chOff x="0" y="0"/>
            <a:chExt cx="1026526" cy="882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6526" cy="882657"/>
            </a:xfrm>
            <a:custGeom>
              <a:avLst/>
              <a:gdLst/>
              <a:ahLst/>
              <a:cxnLst/>
              <a:rect l="l" t="t" r="r" b="b"/>
              <a:pathLst>
                <a:path w="1026526" h="882657">
                  <a:moveTo>
                    <a:pt x="30912" y="0"/>
                  </a:moveTo>
                  <a:lnTo>
                    <a:pt x="995614" y="0"/>
                  </a:lnTo>
                  <a:cubicBezTo>
                    <a:pt x="1012686" y="0"/>
                    <a:pt x="1026526" y="13840"/>
                    <a:pt x="1026526" y="30912"/>
                  </a:cubicBezTo>
                  <a:lnTo>
                    <a:pt x="1026526" y="851745"/>
                  </a:lnTo>
                  <a:cubicBezTo>
                    <a:pt x="1026526" y="868817"/>
                    <a:pt x="1012686" y="882657"/>
                    <a:pt x="995614" y="882657"/>
                  </a:cubicBezTo>
                  <a:lnTo>
                    <a:pt x="30912" y="882657"/>
                  </a:lnTo>
                  <a:cubicBezTo>
                    <a:pt x="13840" y="882657"/>
                    <a:pt x="0" y="868817"/>
                    <a:pt x="0" y="851745"/>
                  </a:cubicBezTo>
                  <a:lnTo>
                    <a:pt x="0" y="30912"/>
                  </a:lnTo>
                  <a:cubicBezTo>
                    <a:pt x="0" y="13840"/>
                    <a:pt x="13840" y="0"/>
                    <a:pt x="30912" y="0"/>
                  </a:cubicBezTo>
                  <a:close/>
                </a:path>
              </a:pathLst>
            </a:custGeom>
            <a:blipFill>
              <a:blip r:embed="rId2"/>
              <a:stretch>
                <a:fillRect l="-32600" t="-5236" r="-24" b="-1044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 rot="-1075357" flipH="1">
            <a:off x="-1882809" y="8515166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309777">
            <a:off x="14518505" y="-49814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5244803">
            <a:off x="-671785" y="-581319"/>
            <a:ext cx="2570104" cy="2136399"/>
          </a:xfrm>
          <a:custGeom>
            <a:avLst/>
            <a:gdLst/>
            <a:ahLst/>
            <a:cxnLst/>
            <a:rect l="l" t="t" r="r" b="b"/>
            <a:pathLst>
              <a:path w="2570104" h="2136399">
                <a:moveTo>
                  <a:pt x="0" y="0"/>
                </a:moveTo>
                <a:lnTo>
                  <a:pt x="2570105" y="0"/>
                </a:lnTo>
                <a:lnTo>
                  <a:pt x="2570105" y="2136400"/>
                </a:lnTo>
                <a:lnTo>
                  <a:pt x="0" y="2136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028700" y="3080444"/>
            <a:ext cx="6627980" cy="602169"/>
            <a:chOff x="0" y="0"/>
            <a:chExt cx="8837307" cy="8028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40750" y="79260"/>
              <a:ext cx="7196557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Cultura Maker en colegios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122012"/>
            <a:ext cx="5671306" cy="602169"/>
            <a:chOff x="0" y="0"/>
            <a:chExt cx="7561741" cy="8028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61641" y="79260"/>
              <a:ext cx="6000100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Capacitación docente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5163487"/>
            <a:ext cx="7231654" cy="602169"/>
            <a:chOff x="0" y="0"/>
            <a:chExt cx="9642206" cy="8028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640750" y="79260"/>
              <a:ext cx="8001456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Demanda de cursos online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4807153">
            <a:off x="14419658" y="9371667"/>
            <a:ext cx="1758477" cy="1817547"/>
          </a:xfrm>
          <a:custGeom>
            <a:avLst/>
            <a:gdLst/>
            <a:ahLst/>
            <a:cxnLst/>
            <a:rect l="l" t="t" r="r" b="b"/>
            <a:pathLst>
              <a:path w="1758477" h="1817547">
                <a:moveTo>
                  <a:pt x="0" y="0"/>
                </a:moveTo>
                <a:lnTo>
                  <a:pt x="1758477" y="0"/>
                </a:lnTo>
                <a:lnTo>
                  <a:pt x="1758477" y="1817547"/>
                </a:lnTo>
                <a:lnTo>
                  <a:pt x="0" y="1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1028700" y="6204962"/>
            <a:ext cx="5840129" cy="602169"/>
            <a:chOff x="0" y="0"/>
            <a:chExt cx="7786838" cy="8028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40750" y="79260"/>
              <a:ext cx="6146088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Sin plataforma propia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7246437"/>
            <a:ext cx="7747040" cy="602169"/>
            <a:chOff x="0" y="0"/>
            <a:chExt cx="10329386" cy="8028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61641" y="79260"/>
              <a:ext cx="8767745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Necesidad de LMS personalizado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216239" y="1028700"/>
            <a:ext cx="671922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Contexto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53315" flipH="1">
            <a:off x="-651755" y="8969390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309777">
            <a:off x="13683566" y="-36023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627211">
            <a:off x="15784347" y="8271978"/>
            <a:ext cx="2831517" cy="2353699"/>
          </a:xfrm>
          <a:custGeom>
            <a:avLst/>
            <a:gdLst/>
            <a:ahLst/>
            <a:cxnLst/>
            <a:rect l="l" t="t" r="r" b="b"/>
            <a:pathLst>
              <a:path w="2831517" h="2353699">
                <a:moveTo>
                  <a:pt x="0" y="0"/>
                </a:moveTo>
                <a:lnTo>
                  <a:pt x="2831518" y="0"/>
                </a:lnTo>
                <a:lnTo>
                  <a:pt x="2831518" y="2353699"/>
                </a:lnTo>
                <a:lnTo>
                  <a:pt x="0" y="2353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718015">
            <a:off x="527759" y="-190244"/>
            <a:ext cx="877343" cy="2533842"/>
          </a:xfrm>
          <a:custGeom>
            <a:avLst/>
            <a:gdLst/>
            <a:ahLst/>
            <a:cxnLst/>
            <a:rect l="l" t="t" r="r" b="b"/>
            <a:pathLst>
              <a:path w="877343" h="2533842">
                <a:moveTo>
                  <a:pt x="0" y="0"/>
                </a:moveTo>
                <a:lnTo>
                  <a:pt x="877343" y="0"/>
                </a:lnTo>
                <a:lnTo>
                  <a:pt x="877343" y="2533843"/>
                </a:lnTo>
                <a:lnTo>
                  <a:pt x="0" y="25338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929889" y="3665561"/>
            <a:ext cx="2649179" cy="1903808"/>
            <a:chOff x="0" y="0"/>
            <a:chExt cx="1137371" cy="8173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81827" y="0"/>
                  </a:moveTo>
                  <a:lnTo>
                    <a:pt x="1055544" y="0"/>
                  </a:lnTo>
                  <a:cubicBezTo>
                    <a:pt x="1100736" y="0"/>
                    <a:pt x="1137371" y="36635"/>
                    <a:pt x="1137371" y="81827"/>
                  </a:cubicBezTo>
                  <a:lnTo>
                    <a:pt x="1137371" y="735534"/>
                  </a:lnTo>
                  <a:cubicBezTo>
                    <a:pt x="1137371" y="780726"/>
                    <a:pt x="1100736" y="817361"/>
                    <a:pt x="1055544" y="817361"/>
                  </a:cubicBezTo>
                  <a:lnTo>
                    <a:pt x="81827" y="817361"/>
                  </a:lnTo>
                  <a:cubicBezTo>
                    <a:pt x="36635" y="817361"/>
                    <a:pt x="0" y="780726"/>
                    <a:pt x="0" y="735534"/>
                  </a:cubicBezTo>
                  <a:lnTo>
                    <a:pt x="0" y="81827"/>
                  </a:lnTo>
                  <a:cubicBezTo>
                    <a:pt x="0" y="36635"/>
                    <a:pt x="36635" y="0"/>
                    <a:pt x="81827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7371" cy="855461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29889" y="5905730"/>
            <a:ext cx="2649179" cy="1903808"/>
            <a:chOff x="0" y="0"/>
            <a:chExt cx="1137371" cy="8173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81827" y="0"/>
                  </a:moveTo>
                  <a:lnTo>
                    <a:pt x="1055544" y="0"/>
                  </a:lnTo>
                  <a:cubicBezTo>
                    <a:pt x="1100736" y="0"/>
                    <a:pt x="1137371" y="36635"/>
                    <a:pt x="1137371" y="81827"/>
                  </a:cubicBezTo>
                  <a:lnTo>
                    <a:pt x="1137371" y="735534"/>
                  </a:lnTo>
                  <a:cubicBezTo>
                    <a:pt x="1137371" y="780726"/>
                    <a:pt x="1100736" y="817361"/>
                    <a:pt x="1055544" y="817361"/>
                  </a:cubicBezTo>
                  <a:lnTo>
                    <a:pt x="81827" y="817361"/>
                  </a:lnTo>
                  <a:cubicBezTo>
                    <a:pt x="36635" y="817361"/>
                    <a:pt x="0" y="780726"/>
                    <a:pt x="0" y="735534"/>
                  </a:cubicBezTo>
                  <a:lnTo>
                    <a:pt x="0" y="81827"/>
                  </a:lnTo>
                  <a:cubicBezTo>
                    <a:pt x="0" y="36635"/>
                    <a:pt x="36635" y="0"/>
                    <a:pt x="81827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7371" cy="855461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658240" y="3990830"/>
            <a:ext cx="1167711" cy="1167711"/>
          </a:xfrm>
          <a:custGeom>
            <a:avLst/>
            <a:gdLst/>
            <a:ahLst/>
            <a:cxnLst/>
            <a:rect l="l" t="t" r="r" b="b"/>
            <a:pathLst>
              <a:path w="1167711" h="1167711">
                <a:moveTo>
                  <a:pt x="0" y="0"/>
                </a:moveTo>
                <a:lnTo>
                  <a:pt x="1167710" y="0"/>
                </a:lnTo>
                <a:lnTo>
                  <a:pt x="1167710" y="1167711"/>
                </a:lnTo>
                <a:lnTo>
                  <a:pt x="0" y="1167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2216239" y="1648849"/>
            <a:ext cx="671922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Problema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40332" y="3822210"/>
            <a:ext cx="4095135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Plataformas externas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40332" y="6090349"/>
            <a:ext cx="4303668" cy="150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b="1" u="none" strike="noStrike" dirty="0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Sin </a:t>
            </a:r>
            <a:r>
              <a:rPr lang="en-US" sz="4999" b="1" u="none" strike="noStrike" dirty="0" err="1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certificación</a:t>
            </a:r>
            <a:endParaRPr lang="en-US" sz="4999" b="1" u="none" strike="noStrike" dirty="0">
              <a:solidFill>
                <a:srgbClr val="FFFFFF"/>
              </a:solidFill>
              <a:latin typeface="Genty Sans"/>
              <a:ea typeface="Genty Sans"/>
              <a:cs typeface="Genty Sans"/>
              <a:sym typeface="Genty Sa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2689078" y="6365449"/>
            <a:ext cx="1106033" cy="984370"/>
          </a:xfrm>
          <a:custGeom>
            <a:avLst/>
            <a:gdLst/>
            <a:ahLst/>
            <a:cxnLst/>
            <a:rect l="l" t="t" r="r" b="b"/>
            <a:pathLst>
              <a:path w="1106033" h="984370">
                <a:moveTo>
                  <a:pt x="0" y="0"/>
                </a:moveTo>
                <a:lnTo>
                  <a:pt x="1106034" y="0"/>
                </a:lnTo>
                <a:lnTo>
                  <a:pt x="1106034" y="984370"/>
                </a:lnTo>
                <a:lnTo>
                  <a:pt x="0" y="984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9983217" y="3665561"/>
            <a:ext cx="2649179" cy="1903808"/>
            <a:chOff x="0" y="0"/>
            <a:chExt cx="1137371" cy="8173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81827" y="0"/>
                  </a:moveTo>
                  <a:lnTo>
                    <a:pt x="1055544" y="0"/>
                  </a:lnTo>
                  <a:cubicBezTo>
                    <a:pt x="1100736" y="0"/>
                    <a:pt x="1137371" y="36635"/>
                    <a:pt x="1137371" y="81827"/>
                  </a:cubicBezTo>
                  <a:lnTo>
                    <a:pt x="1137371" y="735534"/>
                  </a:lnTo>
                  <a:cubicBezTo>
                    <a:pt x="1137371" y="780726"/>
                    <a:pt x="1100736" y="817361"/>
                    <a:pt x="1055544" y="817361"/>
                  </a:cubicBezTo>
                  <a:lnTo>
                    <a:pt x="81827" y="817361"/>
                  </a:lnTo>
                  <a:cubicBezTo>
                    <a:pt x="36635" y="817361"/>
                    <a:pt x="0" y="780726"/>
                    <a:pt x="0" y="735534"/>
                  </a:cubicBezTo>
                  <a:lnTo>
                    <a:pt x="0" y="81827"/>
                  </a:lnTo>
                  <a:cubicBezTo>
                    <a:pt x="0" y="36635"/>
                    <a:pt x="36635" y="0"/>
                    <a:pt x="81827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37371" cy="855461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83217" y="5905730"/>
            <a:ext cx="2649179" cy="1903808"/>
            <a:chOff x="0" y="0"/>
            <a:chExt cx="1137371" cy="8173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37371" cy="817361"/>
            </a:xfrm>
            <a:custGeom>
              <a:avLst/>
              <a:gdLst/>
              <a:ahLst/>
              <a:cxnLst/>
              <a:rect l="l" t="t" r="r" b="b"/>
              <a:pathLst>
                <a:path w="1137371" h="817361">
                  <a:moveTo>
                    <a:pt x="81827" y="0"/>
                  </a:moveTo>
                  <a:lnTo>
                    <a:pt x="1055544" y="0"/>
                  </a:lnTo>
                  <a:cubicBezTo>
                    <a:pt x="1100736" y="0"/>
                    <a:pt x="1137371" y="36635"/>
                    <a:pt x="1137371" y="81827"/>
                  </a:cubicBezTo>
                  <a:lnTo>
                    <a:pt x="1137371" y="735534"/>
                  </a:lnTo>
                  <a:cubicBezTo>
                    <a:pt x="1137371" y="780726"/>
                    <a:pt x="1100736" y="817361"/>
                    <a:pt x="1055544" y="817361"/>
                  </a:cubicBezTo>
                  <a:lnTo>
                    <a:pt x="81827" y="817361"/>
                  </a:lnTo>
                  <a:cubicBezTo>
                    <a:pt x="36635" y="817361"/>
                    <a:pt x="0" y="780726"/>
                    <a:pt x="0" y="735534"/>
                  </a:cubicBezTo>
                  <a:lnTo>
                    <a:pt x="0" y="81827"/>
                  </a:lnTo>
                  <a:cubicBezTo>
                    <a:pt x="0" y="36635"/>
                    <a:pt x="36635" y="0"/>
                    <a:pt x="81827" y="0"/>
                  </a:cubicBezTo>
                  <a:close/>
                </a:path>
              </a:pathLst>
            </a:custGeom>
            <a:solidFill>
              <a:srgbClr val="F4BC2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37371" cy="855461"/>
            </a:xfrm>
            <a:prstGeom prst="rect">
              <a:avLst/>
            </a:prstGeom>
          </p:spPr>
          <p:txBody>
            <a:bodyPr lIns="38042" tIns="38042" rIns="38042" bIns="3804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736334" y="6271352"/>
            <a:ext cx="1142944" cy="1142944"/>
          </a:xfrm>
          <a:custGeom>
            <a:avLst/>
            <a:gdLst/>
            <a:ahLst/>
            <a:cxnLst/>
            <a:rect l="l" t="t" r="r" b="b"/>
            <a:pathLst>
              <a:path w="1142944" h="1142944">
                <a:moveTo>
                  <a:pt x="0" y="0"/>
                </a:moveTo>
                <a:lnTo>
                  <a:pt x="1142945" y="0"/>
                </a:lnTo>
                <a:lnTo>
                  <a:pt x="1142945" y="1142944"/>
                </a:lnTo>
                <a:lnTo>
                  <a:pt x="0" y="11429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4" name="TextBox 24"/>
          <p:cNvSpPr txBox="1"/>
          <p:nvPr/>
        </p:nvSpPr>
        <p:spPr>
          <a:xfrm>
            <a:off x="12957141" y="6105159"/>
            <a:ext cx="3106326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b="1" u="none" strike="noStrike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Falta de progreso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736334" y="4045993"/>
            <a:ext cx="1142944" cy="1142944"/>
          </a:xfrm>
          <a:custGeom>
            <a:avLst/>
            <a:gdLst/>
            <a:ahLst/>
            <a:cxnLst/>
            <a:rect l="l" t="t" r="r" b="b"/>
            <a:pathLst>
              <a:path w="1142944" h="1142944">
                <a:moveTo>
                  <a:pt x="0" y="0"/>
                </a:moveTo>
                <a:lnTo>
                  <a:pt x="1142945" y="0"/>
                </a:lnTo>
                <a:lnTo>
                  <a:pt x="1142945" y="1142944"/>
                </a:lnTo>
                <a:lnTo>
                  <a:pt x="0" y="11429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12957141" y="3822210"/>
            <a:ext cx="3106326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b="1" u="none" strike="noStrike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Material disperso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88289" flipH="1">
            <a:off x="15398153" y="9529757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272409">
            <a:off x="-786585" y="-873748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1213747" y="7832749"/>
            <a:ext cx="2427494" cy="3576419"/>
          </a:xfrm>
          <a:custGeom>
            <a:avLst/>
            <a:gdLst/>
            <a:ahLst/>
            <a:cxnLst/>
            <a:rect l="l" t="t" r="r" b="b"/>
            <a:pathLst>
              <a:path w="2427494" h="3576419">
                <a:moveTo>
                  <a:pt x="0" y="0"/>
                </a:moveTo>
                <a:lnTo>
                  <a:pt x="2427494" y="0"/>
                </a:lnTo>
                <a:lnTo>
                  <a:pt x="2427494" y="3576419"/>
                </a:lnTo>
                <a:lnTo>
                  <a:pt x="0" y="357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1586444" y="7158054"/>
            <a:ext cx="4816712" cy="674695"/>
            <a:chOff x="0" y="0"/>
            <a:chExt cx="6422283" cy="89959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422283" cy="899593"/>
              <a:chOff x="0" y="0"/>
              <a:chExt cx="1548597" cy="2169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548597" cy="216918"/>
              </a:xfrm>
              <a:custGeom>
                <a:avLst/>
                <a:gdLst/>
                <a:ahLst/>
                <a:cxnLst/>
                <a:rect l="l" t="t" r="r" b="b"/>
                <a:pathLst>
                  <a:path w="1548597" h="216918">
                    <a:moveTo>
                      <a:pt x="108459" y="0"/>
                    </a:moveTo>
                    <a:lnTo>
                      <a:pt x="1440138" y="0"/>
                    </a:lnTo>
                    <a:cubicBezTo>
                      <a:pt x="1468903" y="0"/>
                      <a:pt x="1496490" y="11427"/>
                      <a:pt x="1516830" y="31767"/>
                    </a:cubicBezTo>
                    <a:cubicBezTo>
                      <a:pt x="1537170" y="52107"/>
                      <a:pt x="1548597" y="79694"/>
                      <a:pt x="1548597" y="108459"/>
                    </a:cubicBezTo>
                    <a:lnTo>
                      <a:pt x="1548597" y="108459"/>
                    </a:lnTo>
                    <a:cubicBezTo>
                      <a:pt x="1548597" y="137224"/>
                      <a:pt x="1537170" y="164811"/>
                      <a:pt x="1516830" y="185151"/>
                    </a:cubicBezTo>
                    <a:cubicBezTo>
                      <a:pt x="1496490" y="205491"/>
                      <a:pt x="1468903" y="216918"/>
                      <a:pt x="1440138" y="216918"/>
                    </a:cubicBezTo>
                    <a:lnTo>
                      <a:pt x="108459" y="216918"/>
                    </a:lnTo>
                    <a:cubicBezTo>
                      <a:pt x="79694" y="216918"/>
                      <a:pt x="52107" y="205491"/>
                      <a:pt x="31767" y="185151"/>
                    </a:cubicBezTo>
                    <a:cubicBezTo>
                      <a:pt x="11427" y="164811"/>
                      <a:pt x="0" y="137224"/>
                      <a:pt x="0" y="108459"/>
                    </a:cubicBezTo>
                    <a:lnTo>
                      <a:pt x="0" y="108459"/>
                    </a:lnTo>
                    <a:cubicBezTo>
                      <a:pt x="0" y="79694"/>
                      <a:pt x="11427" y="52107"/>
                      <a:pt x="31767" y="31767"/>
                    </a:cubicBezTo>
                    <a:cubicBezTo>
                      <a:pt x="52107" y="11427"/>
                      <a:pt x="79694" y="0"/>
                      <a:pt x="108459" y="0"/>
                    </a:cubicBezTo>
                    <a:close/>
                  </a:path>
                </a:pathLst>
              </a:custGeom>
              <a:solidFill>
                <a:srgbClr val="F4BC2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548597" cy="2550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37557" y="102297"/>
              <a:ext cx="5347170" cy="685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06"/>
                </a:lnSpc>
                <a:spcBef>
                  <a:spcPct val="0"/>
                </a:spcBef>
              </a:pPr>
              <a:r>
                <a:rPr lang="en-US" sz="333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Certificado Digital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7471" y="4107445"/>
            <a:ext cx="8050224" cy="4268651"/>
            <a:chOff x="0" y="0"/>
            <a:chExt cx="861193" cy="456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1193" cy="456650"/>
            </a:xfrm>
            <a:custGeom>
              <a:avLst/>
              <a:gdLst/>
              <a:ahLst/>
              <a:cxnLst/>
              <a:rect l="l" t="t" r="r" b="b"/>
              <a:pathLst>
                <a:path w="861193" h="456650">
                  <a:moveTo>
                    <a:pt x="28851" y="0"/>
                  </a:moveTo>
                  <a:lnTo>
                    <a:pt x="832342" y="0"/>
                  </a:lnTo>
                  <a:cubicBezTo>
                    <a:pt x="839994" y="0"/>
                    <a:pt x="847332" y="3040"/>
                    <a:pt x="852743" y="8450"/>
                  </a:cubicBezTo>
                  <a:cubicBezTo>
                    <a:pt x="858154" y="13861"/>
                    <a:pt x="861193" y="21199"/>
                    <a:pt x="861193" y="28851"/>
                  </a:cubicBezTo>
                  <a:lnTo>
                    <a:pt x="861193" y="427799"/>
                  </a:lnTo>
                  <a:cubicBezTo>
                    <a:pt x="861193" y="443733"/>
                    <a:pt x="848276" y="456650"/>
                    <a:pt x="832342" y="456650"/>
                  </a:cubicBezTo>
                  <a:lnTo>
                    <a:pt x="28851" y="456650"/>
                  </a:lnTo>
                  <a:cubicBezTo>
                    <a:pt x="21199" y="456650"/>
                    <a:pt x="13861" y="453610"/>
                    <a:pt x="8450" y="448200"/>
                  </a:cubicBezTo>
                  <a:cubicBezTo>
                    <a:pt x="3040" y="442789"/>
                    <a:pt x="0" y="435451"/>
                    <a:pt x="0" y="427799"/>
                  </a:cubicBezTo>
                  <a:lnTo>
                    <a:pt x="0" y="28851"/>
                  </a:lnTo>
                  <a:cubicBezTo>
                    <a:pt x="0" y="21199"/>
                    <a:pt x="3040" y="13861"/>
                    <a:pt x="8450" y="8450"/>
                  </a:cubicBezTo>
                  <a:cubicBezTo>
                    <a:pt x="13861" y="3040"/>
                    <a:pt x="21199" y="0"/>
                    <a:pt x="28851" y="0"/>
                  </a:cubicBezTo>
                  <a:close/>
                </a:path>
              </a:pathLst>
            </a:custGeom>
            <a:blipFill>
              <a:blip r:embed="rId6"/>
              <a:stretch>
                <a:fillRect l="-28494" r="-32592" b="-1319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94991" y="8376096"/>
            <a:ext cx="4655184" cy="706532"/>
            <a:chOff x="0" y="0"/>
            <a:chExt cx="6206912" cy="94204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206912" cy="942043"/>
              <a:chOff x="0" y="0"/>
              <a:chExt cx="1429224" cy="21691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29224" cy="216918"/>
              </a:xfrm>
              <a:custGeom>
                <a:avLst/>
                <a:gdLst/>
                <a:ahLst/>
                <a:cxnLst/>
                <a:rect l="l" t="t" r="r" b="b"/>
                <a:pathLst>
                  <a:path w="1429224" h="216918">
                    <a:moveTo>
                      <a:pt x="108459" y="0"/>
                    </a:moveTo>
                    <a:lnTo>
                      <a:pt x="1320765" y="0"/>
                    </a:lnTo>
                    <a:cubicBezTo>
                      <a:pt x="1349530" y="0"/>
                      <a:pt x="1377117" y="11427"/>
                      <a:pt x="1397457" y="31767"/>
                    </a:cubicBezTo>
                    <a:cubicBezTo>
                      <a:pt x="1417797" y="52107"/>
                      <a:pt x="1429224" y="79694"/>
                      <a:pt x="1429224" y="108459"/>
                    </a:cubicBezTo>
                    <a:lnTo>
                      <a:pt x="1429224" y="108459"/>
                    </a:lnTo>
                    <a:cubicBezTo>
                      <a:pt x="1429224" y="137224"/>
                      <a:pt x="1417797" y="164811"/>
                      <a:pt x="1397457" y="185151"/>
                    </a:cubicBezTo>
                    <a:cubicBezTo>
                      <a:pt x="1377117" y="205491"/>
                      <a:pt x="1349530" y="216918"/>
                      <a:pt x="1320765" y="216918"/>
                    </a:cubicBezTo>
                    <a:lnTo>
                      <a:pt x="108459" y="216918"/>
                    </a:lnTo>
                    <a:cubicBezTo>
                      <a:pt x="79694" y="216918"/>
                      <a:pt x="52107" y="205491"/>
                      <a:pt x="31767" y="185151"/>
                    </a:cubicBezTo>
                    <a:cubicBezTo>
                      <a:pt x="11427" y="164811"/>
                      <a:pt x="0" y="137224"/>
                      <a:pt x="0" y="108459"/>
                    </a:cubicBezTo>
                    <a:lnTo>
                      <a:pt x="0" y="108459"/>
                    </a:lnTo>
                    <a:cubicBezTo>
                      <a:pt x="0" y="79694"/>
                      <a:pt x="11427" y="52107"/>
                      <a:pt x="31767" y="31767"/>
                    </a:cubicBezTo>
                    <a:cubicBezTo>
                      <a:pt x="52107" y="11427"/>
                      <a:pt x="79694" y="0"/>
                      <a:pt x="108459" y="0"/>
                    </a:cubicBezTo>
                    <a:close/>
                  </a:path>
                </a:pathLst>
              </a:custGeom>
              <a:solidFill>
                <a:srgbClr val="F4BC22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429224" cy="2550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19530" y="117099"/>
              <a:ext cx="5167853" cy="707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5"/>
                </a:lnSpc>
                <a:spcBef>
                  <a:spcPct val="0"/>
                </a:spcBef>
              </a:pPr>
              <a:r>
                <a:rPr lang="en-US" sz="3495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Cursos Inscritos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-9435411">
            <a:off x="14738517" y="-392869"/>
            <a:ext cx="4555644" cy="2061429"/>
          </a:xfrm>
          <a:custGeom>
            <a:avLst/>
            <a:gdLst/>
            <a:ahLst/>
            <a:cxnLst/>
            <a:rect l="l" t="t" r="r" b="b"/>
            <a:pathLst>
              <a:path w="4555644" h="2061429">
                <a:moveTo>
                  <a:pt x="0" y="0"/>
                </a:moveTo>
                <a:lnTo>
                  <a:pt x="4555643" y="0"/>
                </a:lnTo>
                <a:lnTo>
                  <a:pt x="4555643" y="2061429"/>
                </a:lnTo>
                <a:lnTo>
                  <a:pt x="0" y="20614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0730300" y="2542051"/>
            <a:ext cx="6529000" cy="4616003"/>
          </a:xfrm>
          <a:custGeom>
            <a:avLst/>
            <a:gdLst/>
            <a:ahLst/>
            <a:cxnLst/>
            <a:rect l="l" t="t" r="r" b="b"/>
            <a:pathLst>
              <a:path w="6529000" h="4616003">
                <a:moveTo>
                  <a:pt x="0" y="0"/>
                </a:moveTo>
                <a:lnTo>
                  <a:pt x="6529000" y="0"/>
                </a:lnTo>
                <a:lnTo>
                  <a:pt x="6529000" y="4616003"/>
                </a:lnTo>
                <a:lnTo>
                  <a:pt x="0" y="46160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697471" y="1478426"/>
            <a:ext cx="556060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Solución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0373" y="2477679"/>
            <a:ext cx="7813987" cy="5457763"/>
            <a:chOff x="0" y="0"/>
            <a:chExt cx="1263718" cy="882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3718" cy="882657"/>
            </a:xfrm>
            <a:custGeom>
              <a:avLst/>
              <a:gdLst/>
              <a:ahLst/>
              <a:cxnLst/>
              <a:rect l="l" t="t" r="r" b="b"/>
              <a:pathLst>
                <a:path w="1263718" h="882657">
                  <a:moveTo>
                    <a:pt x="29723" y="0"/>
                  </a:moveTo>
                  <a:lnTo>
                    <a:pt x="1233995" y="0"/>
                  </a:lnTo>
                  <a:cubicBezTo>
                    <a:pt x="1241878" y="0"/>
                    <a:pt x="1249438" y="3132"/>
                    <a:pt x="1255012" y="8706"/>
                  </a:cubicBezTo>
                  <a:cubicBezTo>
                    <a:pt x="1260586" y="14280"/>
                    <a:pt x="1263718" y="21840"/>
                    <a:pt x="1263718" y="29723"/>
                  </a:cubicBezTo>
                  <a:lnTo>
                    <a:pt x="1263718" y="852934"/>
                  </a:lnTo>
                  <a:cubicBezTo>
                    <a:pt x="1263718" y="860817"/>
                    <a:pt x="1260586" y="868377"/>
                    <a:pt x="1255012" y="873951"/>
                  </a:cubicBezTo>
                  <a:cubicBezTo>
                    <a:pt x="1249438" y="879526"/>
                    <a:pt x="1241878" y="882657"/>
                    <a:pt x="1233995" y="882657"/>
                  </a:cubicBezTo>
                  <a:lnTo>
                    <a:pt x="29723" y="882657"/>
                  </a:lnTo>
                  <a:cubicBezTo>
                    <a:pt x="21840" y="882657"/>
                    <a:pt x="14280" y="879526"/>
                    <a:pt x="8706" y="873951"/>
                  </a:cubicBezTo>
                  <a:cubicBezTo>
                    <a:pt x="3132" y="868377"/>
                    <a:pt x="0" y="860817"/>
                    <a:pt x="0" y="852934"/>
                  </a:cubicBezTo>
                  <a:lnTo>
                    <a:pt x="0" y="29723"/>
                  </a:lnTo>
                  <a:cubicBezTo>
                    <a:pt x="0" y="21840"/>
                    <a:pt x="3132" y="14280"/>
                    <a:pt x="8706" y="8706"/>
                  </a:cubicBezTo>
                  <a:cubicBezTo>
                    <a:pt x="14280" y="3132"/>
                    <a:pt x="21840" y="0"/>
                    <a:pt x="29723" y="0"/>
                  </a:cubicBezTo>
                  <a:close/>
                </a:path>
              </a:pathLst>
            </a:custGeom>
            <a:blipFill>
              <a:blip r:embed="rId2"/>
              <a:stretch>
                <a:fillRect r="-1888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 rot="1095301" flipH="1">
            <a:off x="-1523276" y="7669812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7309777">
            <a:off x="14518505" y="-49814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5244803">
            <a:off x="-671785" y="-581319"/>
            <a:ext cx="2570104" cy="2136399"/>
          </a:xfrm>
          <a:custGeom>
            <a:avLst/>
            <a:gdLst/>
            <a:ahLst/>
            <a:cxnLst/>
            <a:rect l="l" t="t" r="r" b="b"/>
            <a:pathLst>
              <a:path w="2570104" h="2136399">
                <a:moveTo>
                  <a:pt x="0" y="0"/>
                </a:moveTo>
                <a:lnTo>
                  <a:pt x="2570105" y="0"/>
                </a:lnTo>
                <a:lnTo>
                  <a:pt x="2570105" y="2136400"/>
                </a:lnTo>
                <a:lnTo>
                  <a:pt x="0" y="2136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4807153">
            <a:off x="14419658" y="9371667"/>
            <a:ext cx="1758477" cy="1817547"/>
          </a:xfrm>
          <a:custGeom>
            <a:avLst/>
            <a:gdLst/>
            <a:ahLst/>
            <a:cxnLst/>
            <a:rect l="l" t="t" r="r" b="b"/>
            <a:pathLst>
              <a:path w="1758477" h="1817547">
                <a:moveTo>
                  <a:pt x="0" y="0"/>
                </a:moveTo>
                <a:lnTo>
                  <a:pt x="1758477" y="0"/>
                </a:lnTo>
                <a:lnTo>
                  <a:pt x="1758477" y="1817547"/>
                </a:lnTo>
                <a:lnTo>
                  <a:pt x="0" y="1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028700" y="4522805"/>
            <a:ext cx="5299888" cy="602169"/>
            <a:chOff x="0" y="0"/>
            <a:chExt cx="7066517" cy="802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40750" y="79260"/>
              <a:ext cx="5425767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Colegios asociados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564373"/>
            <a:ext cx="6886848" cy="602169"/>
            <a:chOff x="0" y="0"/>
            <a:chExt cx="9182464" cy="8028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61641" y="79260"/>
              <a:ext cx="7620823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Capacitación personalizada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605848"/>
            <a:ext cx="8019506" cy="602169"/>
            <a:chOff x="0" y="0"/>
            <a:chExt cx="10692674" cy="8028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640750" y="79260"/>
              <a:ext cx="9051924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Docentes en formación continua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24494" y="2438501"/>
            <a:ext cx="789718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Publico Objetivo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51580" flipH="1">
            <a:off x="15654310" y="61273"/>
            <a:ext cx="2856556" cy="1581818"/>
          </a:xfrm>
          <a:custGeom>
            <a:avLst/>
            <a:gdLst/>
            <a:ahLst/>
            <a:cxnLst/>
            <a:rect l="l" t="t" r="r" b="b"/>
            <a:pathLst>
              <a:path w="2856556" h="1581818">
                <a:moveTo>
                  <a:pt x="2856556" y="0"/>
                </a:moveTo>
                <a:lnTo>
                  <a:pt x="0" y="0"/>
                </a:lnTo>
                <a:lnTo>
                  <a:pt x="0" y="1581818"/>
                </a:lnTo>
                <a:lnTo>
                  <a:pt x="2856556" y="1581818"/>
                </a:lnTo>
                <a:lnTo>
                  <a:pt x="28565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3777531">
            <a:off x="627204" y="8882011"/>
            <a:ext cx="3323137" cy="1840187"/>
          </a:xfrm>
          <a:custGeom>
            <a:avLst/>
            <a:gdLst/>
            <a:ahLst/>
            <a:cxnLst/>
            <a:rect l="l" t="t" r="r" b="b"/>
            <a:pathLst>
              <a:path w="3323137" h="1840187">
                <a:moveTo>
                  <a:pt x="0" y="0"/>
                </a:moveTo>
                <a:lnTo>
                  <a:pt x="3323137" y="0"/>
                </a:lnTo>
                <a:lnTo>
                  <a:pt x="3323137" y="1840187"/>
                </a:lnTo>
                <a:lnTo>
                  <a:pt x="0" y="18401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79867" y="-2896544"/>
            <a:ext cx="2822166" cy="4157887"/>
          </a:xfrm>
          <a:custGeom>
            <a:avLst/>
            <a:gdLst/>
            <a:ahLst/>
            <a:cxnLst/>
            <a:rect l="l" t="t" r="r" b="b"/>
            <a:pathLst>
              <a:path w="2822166" h="4157887">
                <a:moveTo>
                  <a:pt x="0" y="0"/>
                </a:moveTo>
                <a:lnTo>
                  <a:pt x="2822166" y="0"/>
                </a:lnTo>
                <a:lnTo>
                  <a:pt x="2822166" y="4157887"/>
                </a:lnTo>
                <a:lnTo>
                  <a:pt x="0" y="4157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4807153">
            <a:off x="15946937" y="9236607"/>
            <a:ext cx="1758477" cy="1817547"/>
          </a:xfrm>
          <a:custGeom>
            <a:avLst/>
            <a:gdLst/>
            <a:ahLst/>
            <a:cxnLst/>
            <a:rect l="l" t="t" r="r" b="b"/>
            <a:pathLst>
              <a:path w="1758477" h="1817547">
                <a:moveTo>
                  <a:pt x="0" y="0"/>
                </a:moveTo>
                <a:lnTo>
                  <a:pt x="1758477" y="0"/>
                </a:lnTo>
                <a:lnTo>
                  <a:pt x="1758477" y="1817547"/>
                </a:lnTo>
                <a:lnTo>
                  <a:pt x="0" y="1817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326888" y="1895140"/>
            <a:ext cx="6755699" cy="7363160"/>
          </a:xfrm>
          <a:custGeom>
            <a:avLst/>
            <a:gdLst/>
            <a:ahLst/>
            <a:cxnLst/>
            <a:rect l="l" t="t" r="r" b="b"/>
            <a:pathLst>
              <a:path w="6755699" h="7363160">
                <a:moveTo>
                  <a:pt x="0" y="0"/>
                </a:moveTo>
                <a:lnTo>
                  <a:pt x="6755700" y="0"/>
                </a:lnTo>
                <a:lnTo>
                  <a:pt x="6755700" y="7363160"/>
                </a:lnTo>
                <a:lnTo>
                  <a:pt x="0" y="7363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832847" y="2141615"/>
            <a:ext cx="8036998" cy="99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Listado de Colegios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9717" y="4017986"/>
            <a:ext cx="8603257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Colegio Americano Bilingüe</a:t>
            </a:r>
          </a:p>
          <a:p>
            <a:pPr marL="734058" lvl="1" indent="-367029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Escuela Benito Juárez</a:t>
            </a:r>
          </a:p>
          <a:p>
            <a:pPr marL="734058" lvl="1" indent="-367029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Instituto Técnico Nacional</a:t>
            </a:r>
          </a:p>
          <a:p>
            <a:pPr marL="734058" lvl="1" indent="-367029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Colegio Santa Teresa</a:t>
            </a:r>
          </a:p>
          <a:p>
            <a:pPr marL="734058" lvl="1" indent="-367029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Instituto María Montessori</a:t>
            </a:r>
          </a:p>
          <a:p>
            <a:pPr marL="734058" lvl="1" indent="-367029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Colegio Tecnológico Industrial</a:t>
            </a:r>
          </a:p>
          <a:p>
            <a:pPr marL="734058" lvl="1" indent="-367029" algn="l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Escuela José de San Martín</a:t>
            </a:r>
          </a:p>
          <a:p>
            <a:pPr marL="734058" lvl="1" indent="-367029" algn="l">
              <a:lnSpc>
                <a:spcPts val="4079"/>
              </a:lnSpc>
              <a:buFont typeface="Arial"/>
              <a:buChar char="•"/>
            </a:pPr>
            <a:r>
              <a:rPr lang="en-US" sz="3399" b="1" u="none" strike="noStrike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Instituto Simón Bolívar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2208" flipH="1">
            <a:off x="-1670114" y="7162002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1"/>
                </a:lnTo>
                <a:lnTo>
                  <a:pt x="3236371" y="1792141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272409">
            <a:off x="-1058974" y="-670875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860506" y="8498791"/>
            <a:ext cx="2427494" cy="3576419"/>
          </a:xfrm>
          <a:custGeom>
            <a:avLst/>
            <a:gdLst/>
            <a:ahLst/>
            <a:cxnLst/>
            <a:rect l="l" t="t" r="r" b="b"/>
            <a:pathLst>
              <a:path w="2427494" h="3576419">
                <a:moveTo>
                  <a:pt x="0" y="0"/>
                </a:moveTo>
                <a:lnTo>
                  <a:pt x="2427494" y="0"/>
                </a:lnTo>
                <a:lnTo>
                  <a:pt x="2427494" y="3576418"/>
                </a:lnTo>
                <a:lnTo>
                  <a:pt x="0" y="3576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213747" y="4158183"/>
            <a:ext cx="7354779" cy="3899889"/>
            <a:chOff x="0" y="0"/>
            <a:chExt cx="861193" cy="456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1193" cy="456650"/>
            </a:xfrm>
            <a:custGeom>
              <a:avLst/>
              <a:gdLst/>
              <a:ahLst/>
              <a:cxnLst/>
              <a:rect l="l" t="t" r="r" b="b"/>
              <a:pathLst>
                <a:path w="861193" h="456650">
                  <a:moveTo>
                    <a:pt x="31579" y="0"/>
                  </a:moveTo>
                  <a:lnTo>
                    <a:pt x="829614" y="0"/>
                  </a:lnTo>
                  <a:cubicBezTo>
                    <a:pt x="837989" y="0"/>
                    <a:pt x="846022" y="3327"/>
                    <a:pt x="851944" y="9249"/>
                  </a:cubicBezTo>
                  <a:cubicBezTo>
                    <a:pt x="857866" y="15172"/>
                    <a:pt x="861193" y="23204"/>
                    <a:pt x="861193" y="31579"/>
                  </a:cubicBezTo>
                  <a:lnTo>
                    <a:pt x="861193" y="425071"/>
                  </a:lnTo>
                  <a:cubicBezTo>
                    <a:pt x="861193" y="442511"/>
                    <a:pt x="847055" y="456650"/>
                    <a:pt x="829614" y="456650"/>
                  </a:cubicBezTo>
                  <a:lnTo>
                    <a:pt x="31579" y="456650"/>
                  </a:lnTo>
                  <a:cubicBezTo>
                    <a:pt x="23204" y="456650"/>
                    <a:pt x="15172" y="453323"/>
                    <a:pt x="9249" y="447400"/>
                  </a:cubicBezTo>
                  <a:cubicBezTo>
                    <a:pt x="3327" y="441478"/>
                    <a:pt x="0" y="433446"/>
                    <a:pt x="0" y="425071"/>
                  </a:cubicBezTo>
                  <a:lnTo>
                    <a:pt x="0" y="31579"/>
                  </a:lnTo>
                  <a:cubicBezTo>
                    <a:pt x="0" y="23204"/>
                    <a:pt x="3327" y="15172"/>
                    <a:pt x="9249" y="9249"/>
                  </a:cubicBezTo>
                  <a:cubicBezTo>
                    <a:pt x="15172" y="3327"/>
                    <a:pt x="23204" y="0"/>
                    <a:pt x="31579" y="0"/>
                  </a:cubicBezTo>
                  <a:close/>
                </a:path>
              </a:pathLst>
            </a:custGeom>
            <a:blipFill>
              <a:blip r:embed="rId6"/>
              <a:stretch>
                <a:fillRect t="-16124" b="-1612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41332" y="4158183"/>
            <a:ext cx="7477287" cy="3964849"/>
            <a:chOff x="0" y="0"/>
            <a:chExt cx="861193" cy="456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1193" cy="456650"/>
            </a:xfrm>
            <a:custGeom>
              <a:avLst/>
              <a:gdLst/>
              <a:ahLst/>
              <a:cxnLst/>
              <a:rect l="l" t="t" r="r" b="b"/>
              <a:pathLst>
                <a:path w="861193" h="456650">
                  <a:moveTo>
                    <a:pt x="31062" y="0"/>
                  </a:moveTo>
                  <a:lnTo>
                    <a:pt x="830132" y="0"/>
                  </a:lnTo>
                  <a:cubicBezTo>
                    <a:pt x="847286" y="0"/>
                    <a:pt x="861193" y="13907"/>
                    <a:pt x="861193" y="31062"/>
                  </a:cubicBezTo>
                  <a:lnTo>
                    <a:pt x="861193" y="425588"/>
                  </a:lnTo>
                  <a:cubicBezTo>
                    <a:pt x="861193" y="442743"/>
                    <a:pt x="847286" y="456650"/>
                    <a:pt x="830132" y="456650"/>
                  </a:cubicBezTo>
                  <a:lnTo>
                    <a:pt x="31062" y="456650"/>
                  </a:lnTo>
                  <a:cubicBezTo>
                    <a:pt x="13907" y="456650"/>
                    <a:pt x="0" y="442743"/>
                    <a:pt x="0" y="425588"/>
                  </a:cubicBezTo>
                  <a:lnTo>
                    <a:pt x="0" y="31062"/>
                  </a:lnTo>
                  <a:cubicBezTo>
                    <a:pt x="0" y="13907"/>
                    <a:pt x="13907" y="0"/>
                    <a:pt x="31062" y="0"/>
                  </a:cubicBezTo>
                  <a:close/>
                </a:path>
              </a:pathLst>
            </a:custGeom>
            <a:blipFill>
              <a:blip r:embed="rId7"/>
              <a:stretch>
                <a:fillRect r="-2854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29635" y="6966397"/>
            <a:ext cx="5270867" cy="2794890"/>
            <a:chOff x="0" y="0"/>
            <a:chExt cx="861193" cy="4566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1193" cy="456650"/>
            </a:xfrm>
            <a:custGeom>
              <a:avLst/>
              <a:gdLst/>
              <a:ahLst/>
              <a:cxnLst/>
              <a:rect l="l" t="t" r="r" b="b"/>
              <a:pathLst>
                <a:path w="861193" h="456650">
                  <a:moveTo>
                    <a:pt x="44064" y="0"/>
                  </a:moveTo>
                  <a:lnTo>
                    <a:pt x="817129" y="0"/>
                  </a:lnTo>
                  <a:cubicBezTo>
                    <a:pt x="828815" y="0"/>
                    <a:pt x="840023" y="4642"/>
                    <a:pt x="848287" y="12906"/>
                  </a:cubicBezTo>
                  <a:cubicBezTo>
                    <a:pt x="856551" y="21170"/>
                    <a:pt x="861193" y="32378"/>
                    <a:pt x="861193" y="44064"/>
                  </a:cubicBezTo>
                  <a:lnTo>
                    <a:pt x="861193" y="412585"/>
                  </a:lnTo>
                  <a:cubicBezTo>
                    <a:pt x="861193" y="436921"/>
                    <a:pt x="841465" y="456650"/>
                    <a:pt x="817129" y="456650"/>
                  </a:cubicBezTo>
                  <a:lnTo>
                    <a:pt x="44064" y="456650"/>
                  </a:lnTo>
                  <a:cubicBezTo>
                    <a:pt x="32378" y="456650"/>
                    <a:pt x="21170" y="452007"/>
                    <a:pt x="12906" y="443744"/>
                  </a:cubicBezTo>
                  <a:cubicBezTo>
                    <a:pt x="4642" y="435480"/>
                    <a:pt x="0" y="424272"/>
                    <a:pt x="0" y="412585"/>
                  </a:cubicBezTo>
                  <a:lnTo>
                    <a:pt x="0" y="44064"/>
                  </a:lnTo>
                  <a:cubicBezTo>
                    <a:pt x="0" y="32378"/>
                    <a:pt x="4642" y="21170"/>
                    <a:pt x="12906" y="12906"/>
                  </a:cubicBezTo>
                  <a:cubicBezTo>
                    <a:pt x="21170" y="4642"/>
                    <a:pt x="32378" y="0"/>
                    <a:pt x="44064" y="0"/>
                  </a:cubicBezTo>
                  <a:close/>
                </a:path>
              </a:pathLst>
            </a:custGeom>
            <a:blipFill>
              <a:blip r:embed="rId8"/>
              <a:stretch>
                <a:fillRect b="-2541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75938" y="1028700"/>
            <a:ext cx="1233612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Objetivo General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3747" y="2484759"/>
            <a:ext cx="16294269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Implementar una plataforma LMS personalizable y escalable que permita a Ideomaker gestionar capacitaciones online para docentes y emitir certificaciones automáticas.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88289" flipH="1">
            <a:off x="15199103" y="8868339"/>
            <a:ext cx="3236371" cy="1792140"/>
          </a:xfrm>
          <a:custGeom>
            <a:avLst/>
            <a:gdLst/>
            <a:ahLst/>
            <a:cxnLst/>
            <a:rect l="l" t="t" r="r" b="b"/>
            <a:pathLst>
              <a:path w="3236371" h="1792140">
                <a:moveTo>
                  <a:pt x="3236371" y="0"/>
                </a:moveTo>
                <a:lnTo>
                  <a:pt x="0" y="0"/>
                </a:lnTo>
                <a:lnTo>
                  <a:pt x="0" y="1792140"/>
                </a:lnTo>
                <a:lnTo>
                  <a:pt x="3236371" y="1792140"/>
                </a:lnTo>
                <a:lnTo>
                  <a:pt x="323637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7272409">
            <a:off x="-1058974" y="-670875"/>
            <a:ext cx="3172439" cy="1756738"/>
          </a:xfrm>
          <a:custGeom>
            <a:avLst/>
            <a:gdLst/>
            <a:ahLst/>
            <a:cxnLst/>
            <a:rect l="l" t="t" r="r" b="b"/>
            <a:pathLst>
              <a:path w="3172439" h="1756738">
                <a:moveTo>
                  <a:pt x="0" y="0"/>
                </a:moveTo>
                <a:lnTo>
                  <a:pt x="3172439" y="0"/>
                </a:lnTo>
                <a:lnTo>
                  <a:pt x="3172439" y="1756738"/>
                </a:lnTo>
                <a:lnTo>
                  <a:pt x="0" y="175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1213747" y="8094142"/>
            <a:ext cx="2427494" cy="3576419"/>
          </a:xfrm>
          <a:custGeom>
            <a:avLst/>
            <a:gdLst/>
            <a:ahLst/>
            <a:cxnLst/>
            <a:rect l="l" t="t" r="r" b="b"/>
            <a:pathLst>
              <a:path w="2427494" h="3576419">
                <a:moveTo>
                  <a:pt x="0" y="0"/>
                </a:moveTo>
                <a:lnTo>
                  <a:pt x="2427494" y="0"/>
                </a:lnTo>
                <a:lnTo>
                  <a:pt x="2427494" y="3576419"/>
                </a:lnTo>
                <a:lnTo>
                  <a:pt x="0" y="357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9941190" y="2482817"/>
            <a:ext cx="7475042" cy="3963659"/>
            <a:chOff x="0" y="0"/>
            <a:chExt cx="861193" cy="4566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1193" cy="456650"/>
            </a:xfrm>
            <a:custGeom>
              <a:avLst/>
              <a:gdLst/>
              <a:ahLst/>
              <a:cxnLst/>
              <a:rect l="l" t="t" r="r" b="b"/>
              <a:pathLst>
                <a:path w="861193" h="456650">
                  <a:moveTo>
                    <a:pt x="31071" y="0"/>
                  </a:moveTo>
                  <a:lnTo>
                    <a:pt x="830122" y="0"/>
                  </a:lnTo>
                  <a:cubicBezTo>
                    <a:pt x="838363" y="0"/>
                    <a:pt x="846266" y="3274"/>
                    <a:pt x="852093" y="9101"/>
                  </a:cubicBezTo>
                  <a:cubicBezTo>
                    <a:pt x="857920" y="14927"/>
                    <a:pt x="861193" y="22831"/>
                    <a:pt x="861193" y="31071"/>
                  </a:cubicBezTo>
                  <a:lnTo>
                    <a:pt x="861193" y="425579"/>
                  </a:lnTo>
                  <a:cubicBezTo>
                    <a:pt x="861193" y="442739"/>
                    <a:pt x="847282" y="456650"/>
                    <a:pt x="830122" y="456650"/>
                  </a:cubicBezTo>
                  <a:lnTo>
                    <a:pt x="31071" y="456650"/>
                  </a:lnTo>
                  <a:cubicBezTo>
                    <a:pt x="22831" y="456650"/>
                    <a:pt x="14927" y="453376"/>
                    <a:pt x="9101" y="447549"/>
                  </a:cubicBezTo>
                  <a:cubicBezTo>
                    <a:pt x="3274" y="441722"/>
                    <a:pt x="0" y="433819"/>
                    <a:pt x="0" y="425579"/>
                  </a:cubicBezTo>
                  <a:lnTo>
                    <a:pt x="0" y="31071"/>
                  </a:lnTo>
                  <a:cubicBezTo>
                    <a:pt x="0" y="22831"/>
                    <a:pt x="3274" y="14927"/>
                    <a:pt x="9101" y="9101"/>
                  </a:cubicBezTo>
                  <a:cubicBezTo>
                    <a:pt x="14927" y="3274"/>
                    <a:pt x="22831" y="0"/>
                    <a:pt x="31071" y="0"/>
                  </a:cubicBezTo>
                  <a:close/>
                </a:path>
              </a:pathLst>
            </a:custGeom>
            <a:blipFill>
              <a:blip r:embed="rId6"/>
              <a:stretch>
                <a:fillRect l="-380" r="-38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96707" y="6788695"/>
            <a:ext cx="5611883" cy="2975714"/>
            <a:chOff x="0" y="0"/>
            <a:chExt cx="861193" cy="456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1193" cy="456650"/>
            </a:xfrm>
            <a:custGeom>
              <a:avLst/>
              <a:gdLst/>
              <a:ahLst/>
              <a:cxnLst/>
              <a:rect l="l" t="t" r="r" b="b"/>
              <a:pathLst>
                <a:path w="861193" h="456650">
                  <a:moveTo>
                    <a:pt x="41387" y="0"/>
                  </a:moveTo>
                  <a:lnTo>
                    <a:pt x="819807" y="0"/>
                  </a:lnTo>
                  <a:cubicBezTo>
                    <a:pt x="830783" y="0"/>
                    <a:pt x="841310" y="4360"/>
                    <a:pt x="849071" y="12122"/>
                  </a:cubicBezTo>
                  <a:cubicBezTo>
                    <a:pt x="856833" y="19883"/>
                    <a:pt x="861193" y="30410"/>
                    <a:pt x="861193" y="41387"/>
                  </a:cubicBezTo>
                  <a:lnTo>
                    <a:pt x="861193" y="415263"/>
                  </a:lnTo>
                  <a:cubicBezTo>
                    <a:pt x="861193" y="438120"/>
                    <a:pt x="842664" y="456650"/>
                    <a:pt x="819807" y="456650"/>
                  </a:cubicBezTo>
                  <a:lnTo>
                    <a:pt x="41387" y="456650"/>
                  </a:lnTo>
                  <a:cubicBezTo>
                    <a:pt x="30410" y="456650"/>
                    <a:pt x="19883" y="452289"/>
                    <a:pt x="12122" y="444528"/>
                  </a:cubicBezTo>
                  <a:cubicBezTo>
                    <a:pt x="4360" y="436766"/>
                    <a:pt x="0" y="426239"/>
                    <a:pt x="0" y="415263"/>
                  </a:cubicBezTo>
                  <a:lnTo>
                    <a:pt x="0" y="41387"/>
                  </a:lnTo>
                  <a:cubicBezTo>
                    <a:pt x="0" y="30410"/>
                    <a:pt x="4360" y="19883"/>
                    <a:pt x="12122" y="12122"/>
                  </a:cubicBezTo>
                  <a:cubicBezTo>
                    <a:pt x="19883" y="4360"/>
                    <a:pt x="30410" y="0"/>
                    <a:pt x="41387" y="0"/>
                  </a:cubicBezTo>
                  <a:close/>
                </a:path>
              </a:pathLst>
            </a:custGeom>
            <a:blipFill>
              <a:blip r:embed="rId7"/>
              <a:stretch>
                <a:fillRect t="-9052" b="-905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Freeform 9"/>
          <p:cNvSpPr/>
          <p:nvPr/>
        </p:nvSpPr>
        <p:spPr>
          <a:xfrm rot="-9435411">
            <a:off x="15533430" y="-222949"/>
            <a:ext cx="4555644" cy="2061429"/>
          </a:xfrm>
          <a:custGeom>
            <a:avLst/>
            <a:gdLst/>
            <a:ahLst/>
            <a:cxnLst/>
            <a:rect l="l" t="t" r="r" b="b"/>
            <a:pathLst>
              <a:path w="4555644" h="2061429">
                <a:moveTo>
                  <a:pt x="0" y="0"/>
                </a:moveTo>
                <a:lnTo>
                  <a:pt x="4555644" y="0"/>
                </a:lnTo>
                <a:lnTo>
                  <a:pt x="4555644" y="2061429"/>
                </a:lnTo>
                <a:lnTo>
                  <a:pt x="0" y="206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371317" y="3161075"/>
            <a:ext cx="6425390" cy="602169"/>
            <a:chOff x="0" y="0"/>
            <a:chExt cx="8567186" cy="8028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40750" y="79260"/>
              <a:ext cx="6926437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Diseño de base de datos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71317" y="4202644"/>
            <a:ext cx="5918916" cy="602169"/>
            <a:chOff x="0" y="0"/>
            <a:chExt cx="7891888" cy="8028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61641" y="79260"/>
              <a:ext cx="6330247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Autenticación y roles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1317" y="5242963"/>
            <a:ext cx="8019506" cy="602169"/>
            <a:chOff x="0" y="0"/>
            <a:chExt cx="10692674" cy="8028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40750" y="79260"/>
              <a:ext cx="9051924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Módulos de cursos y certificados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1317" y="6284438"/>
            <a:ext cx="5918916" cy="602169"/>
            <a:chOff x="0" y="0"/>
            <a:chExt cx="7891888" cy="8028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40750" y="79260"/>
              <a:ext cx="6251138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Panel administrativo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1317" y="7326006"/>
            <a:ext cx="5153575" cy="602169"/>
            <a:chOff x="0" y="0"/>
            <a:chExt cx="6871433" cy="80289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61641" y="79260"/>
              <a:ext cx="5309792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Despliegue seguro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71317" y="8367481"/>
            <a:ext cx="5655951" cy="602169"/>
            <a:chOff x="0" y="0"/>
            <a:chExt cx="7541269" cy="8028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02892" cy="802892"/>
            </a:xfrm>
            <a:custGeom>
              <a:avLst/>
              <a:gdLst/>
              <a:ahLst/>
              <a:cxnLst/>
              <a:rect l="l" t="t" r="r" b="b"/>
              <a:pathLst>
                <a:path w="802892" h="802892">
                  <a:moveTo>
                    <a:pt x="0" y="0"/>
                  </a:moveTo>
                  <a:lnTo>
                    <a:pt x="802892" y="0"/>
                  </a:lnTo>
                  <a:lnTo>
                    <a:pt x="802892" y="802892"/>
                  </a:lnTo>
                  <a:lnTo>
                    <a:pt x="0" y="802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640750" y="79260"/>
              <a:ext cx="5900519" cy="64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4"/>
                </a:lnSpc>
                <a:spcBef>
                  <a:spcPct val="0"/>
                </a:spcBef>
              </a:pPr>
              <a:r>
                <a:rPr lang="en-US" sz="3228">
                  <a:solidFill>
                    <a:srgbClr val="FFFFF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Pruebas del sistema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975938" y="1028700"/>
            <a:ext cx="12336124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1"/>
              </a:lnSpc>
            </a:pPr>
            <a:r>
              <a:rPr lang="en-US" sz="6559">
                <a:solidFill>
                  <a:srgbClr val="FFFFFF"/>
                </a:solidFill>
                <a:latin typeface="Genty Sans"/>
                <a:ea typeface="Genty Sans"/>
                <a:cs typeface="Genty Sans"/>
                <a:sym typeface="Genty Sans"/>
              </a:rPr>
              <a:t>Objetivos Específicos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346</Words>
  <Application>Microsoft Office PowerPoint</Application>
  <PresentationFormat>Personalizado</PresentationFormat>
  <Paragraphs>99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Calibri</vt:lpstr>
      <vt:lpstr>Arial</vt:lpstr>
      <vt:lpstr>Genty Sans</vt:lpstr>
      <vt:lpstr>Open Sans Bold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capstone_opcion1_PPT</dc:title>
  <dc:creator>elvis andrade</dc:creator>
  <cp:lastModifiedBy>Elvis Andrade</cp:lastModifiedBy>
  <cp:revision>2</cp:revision>
  <dcterms:created xsi:type="dcterms:W3CDTF">2006-08-16T00:00:00Z</dcterms:created>
  <dcterms:modified xsi:type="dcterms:W3CDTF">2025-11-24T16:08:39Z</dcterms:modified>
  <dc:identifier>DAG5i0gXpHk</dc:identifier>
</cp:coreProperties>
</file>